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d969912c9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9f7db67cf4f4d"/>
  </p:sldMasterIdLst>
  <p:sldIdLst>
    <p:sldId xmlns:r="http://schemas.openxmlformats.org/officeDocument/2006/relationships" id="256" r:id="R881082d965834b5f"/>
    <p:sldId xmlns:r="http://schemas.openxmlformats.org/officeDocument/2006/relationships" id="257" r:id="R7dddd9f7f27548b2"/>
    <p:sldId xmlns:r="http://schemas.openxmlformats.org/officeDocument/2006/relationships" id="258" r:id="Rab29486a1a95489e"/>
    <p:sldId xmlns:r="http://schemas.openxmlformats.org/officeDocument/2006/relationships" id="259" r:id="Ra7b9fc2e26fe4fdd"/>
    <p:sldId xmlns:r="http://schemas.openxmlformats.org/officeDocument/2006/relationships" id="260" r:id="R1e96db6acfab4491"/>
    <p:sldId xmlns:r="http://schemas.openxmlformats.org/officeDocument/2006/relationships" id="261" r:id="Rd617265cbe5f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9f7db67cf4f4d" /><Relationship Type="http://schemas.openxmlformats.org/officeDocument/2006/relationships/slide" Target="/ppt/slides/slide1.xml" Id="R881082d965834b5f" /><Relationship Type="http://schemas.openxmlformats.org/officeDocument/2006/relationships/slide" Target="/ppt/slides/slide2.xml" Id="R7dddd9f7f27548b2" /><Relationship Type="http://schemas.openxmlformats.org/officeDocument/2006/relationships/slide" Target="/ppt/slides/slide3.xml" Id="Rab29486a1a95489e" /><Relationship Type="http://schemas.openxmlformats.org/officeDocument/2006/relationships/slide" Target="/ppt/slides/slide4.xml" Id="Ra7b9fc2e26fe4fdd" /><Relationship Type="http://schemas.openxmlformats.org/officeDocument/2006/relationships/slide" Target="/ppt/slides/slide5.xml" Id="R1e96db6acfab4491" /><Relationship Type="http://schemas.openxmlformats.org/officeDocument/2006/relationships/slide" Target="/ppt/slides/slide6.xml" Id="Rd617265cbe5f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8d30852cc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8176ec1a48a9" /><Relationship Type="http://schemas.openxmlformats.org/officeDocument/2006/relationships/theme" Target="/ppt/slideMasters/theme/theme1.xml" Id="R69832b7afda445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88176ec1a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bad7c01e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c4f68c1c3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dd5bd4b2b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2af0245c5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051bed661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027bf5b74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NORDKAPP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09750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postmottak@nordkapp.kommune.no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www.nordkapp.kommune.no/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