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fd49c1a44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819bebcd0422c"/>
  </p:sldMasterIdLst>
  <p:sldIdLst>
    <p:sldId xmlns:r="http://schemas.openxmlformats.org/officeDocument/2006/relationships" id="256" r:id="R364cd63e51244d4d"/>
    <p:sldId xmlns:r="http://schemas.openxmlformats.org/officeDocument/2006/relationships" id="257" r:id="Rfdd9f3f5319d40b9"/>
    <p:sldId xmlns:r="http://schemas.openxmlformats.org/officeDocument/2006/relationships" id="258" r:id="R5020393fb97b4631"/>
    <p:sldId xmlns:r="http://schemas.openxmlformats.org/officeDocument/2006/relationships" id="259" r:id="Rc55234e8928e4635"/>
    <p:sldId xmlns:r="http://schemas.openxmlformats.org/officeDocument/2006/relationships" id="260" r:id="R0f3b789a358b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819bebcd0422c" /><Relationship Type="http://schemas.openxmlformats.org/officeDocument/2006/relationships/slide" Target="/ppt/slides/slide1.xml" Id="R364cd63e51244d4d" /><Relationship Type="http://schemas.openxmlformats.org/officeDocument/2006/relationships/slide" Target="/ppt/slides/slide2.xml" Id="Rfdd9f3f5319d40b9" /><Relationship Type="http://schemas.openxmlformats.org/officeDocument/2006/relationships/slide" Target="/ppt/slides/slide3.xml" Id="R5020393fb97b4631" /><Relationship Type="http://schemas.openxmlformats.org/officeDocument/2006/relationships/slide" Target="/ppt/slides/slide4.xml" Id="Rc55234e8928e4635" /><Relationship Type="http://schemas.openxmlformats.org/officeDocument/2006/relationships/slide" Target="/ppt/slides/slide5.xml" Id="R0f3b789a358b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8dbbed6b3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0c371420d41a0" /><Relationship Type="http://schemas.openxmlformats.org/officeDocument/2006/relationships/theme" Target="/ppt/slideMasters/theme/theme1.xml" Id="R74cd84d3eb62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0c371420d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8a5dd5a0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11afbedf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3b0ae8e6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9662dc6b8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c228cdee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