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3d472f918441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f35ad849c04b97"/>
  </p:sldMasterIdLst>
  <p:sldIdLst>
    <p:sldId xmlns:r="http://schemas.openxmlformats.org/officeDocument/2006/relationships" id="256" r:id="R19232f3d28474c24"/>
    <p:sldId xmlns:r="http://schemas.openxmlformats.org/officeDocument/2006/relationships" id="257" r:id="Ra3a10be3fcde4f49"/>
    <p:sldId xmlns:r="http://schemas.openxmlformats.org/officeDocument/2006/relationships" id="258" r:id="R375fe5da692244b6"/>
    <p:sldId xmlns:r="http://schemas.openxmlformats.org/officeDocument/2006/relationships" id="259" r:id="R4b8d660759ca4652"/>
    <p:sldId xmlns:r="http://schemas.openxmlformats.org/officeDocument/2006/relationships" id="260" r:id="R753cd4cf868445cd"/>
    <p:sldId xmlns:r="http://schemas.openxmlformats.org/officeDocument/2006/relationships" id="261" r:id="R33545477a29a486a"/>
    <p:sldId xmlns:r="http://schemas.openxmlformats.org/officeDocument/2006/relationships" id="262" r:id="Re4d5c97717124f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35ad849c04b97" /><Relationship Type="http://schemas.openxmlformats.org/officeDocument/2006/relationships/slide" Target="/ppt/slides/slide1.xml" Id="R19232f3d28474c24" /><Relationship Type="http://schemas.openxmlformats.org/officeDocument/2006/relationships/slide" Target="/ppt/slides/slide2.xml" Id="Ra3a10be3fcde4f49" /><Relationship Type="http://schemas.openxmlformats.org/officeDocument/2006/relationships/slide" Target="/ppt/slides/slide3.xml" Id="R375fe5da692244b6" /><Relationship Type="http://schemas.openxmlformats.org/officeDocument/2006/relationships/slide" Target="/ppt/slides/slide4.xml" Id="R4b8d660759ca4652" /><Relationship Type="http://schemas.openxmlformats.org/officeDocument/2006/relationships/slide" Target="/ppt/slides/slide5.xml" Id="R753cd4cf868445cd" /><Relationship Type="http://schemas.openxmlformats.org/officeDocument/2006/relationships/slide" Target="/ppt/slides/slide6.xml" Id="R33545477a29a486a" /><Relationship Type="http://schemas.openxmlformats.org/officeDocument/2006/relationships/slide" Target="/ppt/slides/slide7.xml" Id="Re4d5c97717124f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2f3f1bf7e4b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a5577aec84026" /><Relationship Type="http://schemas.openxmlformats.org/officeDocument/2006/relationships/theme" Target="/ppt/slideMasters/theme/theme1.xml" Id="R66504b86f1c847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ca5577aec840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8c40381614b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0eb2d697648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91a1d558246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ab30070394d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c260c744d4b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b0be64b6046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9180e2ff1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EIENDOM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7 382 626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412 169 097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441 665 121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938 500 835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