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ab095cd42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716d787d84fa1"/>
  </p:sldMasterIdLst>
  <p:sldIdLst>
    <p:sldId xmlns:r="http://schemas.openxmlformats.org/officeDocument/2006/relationships" id="256" r:id="R5230e1fe9f5d41e9"/>
    <p:sldId xmlns:r="http://schemas.openxmlformats.org/officeDocument/2006/relationships" id="257" r:id="R8425993c58044147"/>
    <p:sldId xmlns:r="http://schemas.openxmlformats.org/officeDocument/2006/relationships" id="258" r:id="R0fee10bd2ac8497f"/>
    <p:sldId xmlns:r="http://schemas.openxmlformats.org/officeDocument/2006/relationships" id="259" r:id="Rde1e095d586d4715"/>
    <p:sldId xmlns:r="http://schemas.openxmlformats.org/officeDocument/2006/relationships" id="260" r:id="R011d3407763e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716d787d84fa1" /><Relationship Type="http://schemas.openxmlformats.org/officeDocument/2006/relationships/slide" Target="/ppt/slides/slide1.xml" Id="R5230e1fe9f5d41e9" /><Relationship Type="http://schemas.openxmlformats.org/officeDocument/2006/relationships/slide" Target="/ppt/slides/slide2.xml" Id="R8425993c58044147" /><Relationship Type="http://schemas.openxmlformats.org/officeDocument/2006/relationships/slide" Target="/ppt/slides/slide3.xml" Id="R0fee10bd2ac8497f" /><Relationship Type="http://schemas.openxmlformats.org/officeDocument/2006/relationships/slide" Target="/ppt/slides/slide4.xml" Id="Rde1e095d586d4715" /><Relationship Type="http://schemas.openxmlformats.org/officeDocument/2006/relationships/slide" Target="/ppt/slides/slide5.xml" Id="R011d3407763e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a5a3aa934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7dfd73c0b4870" /><Relationship Type="http://schemas.openxmlformats.org/officeDocument/2006/relationships/theme" Target="/ppt/slideMasters/theme/theme1.xml" Id="R3307f92d6290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7dfd73c0b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dadad118d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f26f541b84c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a93a27a7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dc4b805ea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bcc437962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