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753512fb3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1c61159154a26"/>
  </p:sldMasterIdLst>
  <p:sldIdLst>
    <p:sldId xmlns:r="http://schemas.openxmlformats.org/officeDocument/2006/relationships" id="256" r:id="R81f4fe2138b842a6"/>
    <p:sldId xmlns:r="http://schemas.openxmlformats.org/officeDocument/2006/relationships" id="257" r:id="R9e688553b6184cf3"/>
    <p:sldId xmlns:r="http://schemas.openxmlformats.org/officeDocument/2006/relationships" id="258" r:id="Raf2f62098dcf44b4"/>
    <p:sldId xmlns:r="http://schemas.openxmlformats.org/officeDocument/2006/relationships" id="259" r:id="R79a67d36e9b04c77"/>
    <p:sldId xmlns:r="http://schemas.openxmlformats.org/officeDocument/2006/relationships" id="260" r:id="Rdb74be5c7082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1c61159154a26" /><Relationship Type="http://schemas.openxmlformats.org/officeDocument/2006/relationships/slide" Target="/ppt/slides/slide1.xml" Id="R81f4fe2138b842a6" /><Relationship Type="http://schemas.openxmlformats.org/officeDocument/2006/relationships/slide" Target="/ppt/slides/slide2.xml" Id="R9e688553b6184cf3" /><Relationship Type="http://schemas.openxmlformats.org/officeDocument/2006/relationships/slide" Target="/ppt/slides/slide3.xml" Id="Raf2f62098dcf44b4" /><Relationship Type="http://schemas.openxmlformats.org/officeDocument/2006/relationships/slide" Target="/ppt/slides/slide4.xml" Id="R79a67d36e9b04c77" /><Relationship Type="http://schemas.openxmlformats.org/officeDocument/2006/relationships/slide" Target="/ppt/slides/slide5.xml" Id="Rdb74be5c7082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ea785dabf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2388ada14f33" /><Relationship Type="http://schemas.openxmlformats.org/officeDocument/2006/relationships/theme" Target="/ppt/slideMasters/theme/theme1.xml" Id="Rd628e5d48d13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72388ada1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580a0902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ed47e48649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f226b98b0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cb444da9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4dbe462b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 KOMMUNE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