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5abeb26f9948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e6e20f48214765"/>
  </p:sldMasterIdLst>
  <p:sldIdLst>
    <p:sldId xmlns:r="http://schemas.openxmlformats.org/officeDocument/2006/relationships" id="256" r:id="R4146e008f7d34a2d"/>
    <p:sldId xmlns:r="http://schemas.openxmlformats.org/officeDocument/2006/relationships" id="257" r:id="R576bbc57ed4c4883"/>
    <p:sldId xmlns:r="http://schemas.openxmlformats.org/officeDocument/2006/relationships" id="258" r:id="R0481bcc4cefe4c9c"/>
    <p:sldId xmlns:r="http://schemas.openxmlformats.org/officeDocument/2006/relationships" id="259" r:id="R377cd37f9d8a46d2"/>
    <p:sldId xmlns:r="http://schemas.openxmlformats.org/officeDocument/2006/relationships" id="260" r:id="R20e58770c33c4b51"/>
    <p:sldId xmlns:r="http://schemas.openxmlformats.org/officeDocument/2006/relationships" id="261" r:id="R3127d2f342e740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e6e20f48214765" /><Relationship Type="http://schemas.openxmlformats.org/officeDocument/2006/relationships/slide" Target="/ppt/slides/slide1.xml" Id="R4146e008f7d34a2d" /><Relationship Type="http://schemas.openxmlformats.org/officeDocument/2006/relationships/slide" Target="/ppt/slides/slide2.xml" Id="R576bbc57ed4c4883" /><Relationship Type="http://schemas.openxmlformats.org/officeDocument/2006/relationships/slide" Target="/ppt/slides/slide3.xml" Id="R0481bcc4cefe4c9c" /><Relationship Type="http://schemas.openxmlformats.org/officeDocument/2006/relationships/slide" Target="/ppt/slides/slide4.xml" Id="R377cd37f9d8a46d2" /><Relationship Type="http://schemas.openxmlformats.org/officeDocument/2006/relationships/slide" Target="/ppt/slides/slide5.xml" Id="R20e58770c33c4b51" /><Relationship Type="http://schemas.openxmlformats.org/officeDocument/2006/relationships/slide" Target="/ppt/slides/slide6.xml" Id="R3127d2f342e740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8ddb8f6442489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45e6d05b514249" /><Relationship Type="http://schemas.openxmlformats.org/officeDocument/2006/relationships/theme" Target="/ppt/slideMasters/theme/theme1.xml" Id="R99fa37ddcd0645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45e6d05b5142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a567fe9f6a4f5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704d2ef23a4b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85bdc6963f4e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00251bf0940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31715d397d4e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c0e0a74ae043a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NORSK LUTHERSK MISJONSSAMBAND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LUTHERSK MISJONSSAMBAND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NORSK LUTHERSK MISJONSSAMBAND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LUTHERSK MISJONSSAMBAND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LUTHERSK MISJONSSAMBAND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LUTHERSK MISJONSSAMBAND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485 303 005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11 075 243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9 659 956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339 872 611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517 272 980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LUTHERSK MISJONSSAMBAND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Sinsenveien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0572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00 72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okonomi@nlm.no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938 679 177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NORSK LUTHERSK MISJONSSAMBAND</a:t>
            </a:r>
          </a:p>
        </p:txBody>
      </p:sp>
    </p:spTree>
  </p:cSld>
  <p:clrMapOvr>
    <a:masterClrMapping xmlns:a="http://schemas.openxmlformats.org/drawingml/2006/main"/>
  </p:clrMapOvr>
</p:sld>
</file>