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71666ba8a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851a35b94477b"/>
  </p:sldMasterIdLst>
  <p:sldIdLst>
    <p:sldId xmlns:r="http://schemas.openxmlformats.org/officeDocument/2006/relationships" id="256" r:id="R182204e408d1473b"/>
    <p:sldId xmlns:r="http://schemas.openxmlformats.org/officeDocument/2006/relationships" id="257" r:id="R877474940df547c6"/>
    <p:sldId xmlns:r="http://schemas.openxmlformats.org/officeDocument/2006/relationships" id="258" r:id="R3220c28c46634a60"/>
    <p:sldId xmlns:r="http://schemas.openxmlformats.org/officeDocument/2006/relationships" id="259" r:id="Rb0cd7c3d39e04114"/>
    <p:sldId xmlns:r="http://schemas.openxmlformats.org/officeDocument/2006/relationships" id="260" r:id="R1d827e863d954da7"/>
    <p:sldId xmlns:r="http://schemas.openxmlformats.org/officeDocument/2006/relationships" id="261" r:id="R43d98348a079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851a35b94477b" /><Relationship Type="http://schemas.openxmlformats.org/officeDocument/2006/relationships/slide" Target="/ppt/slides/slide1.xml" Id="R182204e408d1473b" /><Relationship Type="http://schemas.openxmlformats.org/officeDocument/2006/relationships/slide" Target="/ppt/slides/slide2.xml" Id="R877474940df547c6" /><Relationship Type="http://schemas.openxmlformats.org/officeDocument/2006/relationships/slide" Target="/ppt/slides/slide3.xml" Id="R3220c28c46634a60" /><Relationship Type="http://schemas.openxmlformats.org/officeDocument/2006/relationships/slide" Target="/ppt/slides/slide4.xml" Id="Rb0cd7c3d39e04114" /><Relationship Type="http://schemas.openxmlformats.org/officeDocument/2006/relationships/slide" Target="/ppt/slides/slide5.xml" Id="R1d827e863d954da7" /><Relationship Type="http://schemas.openxmlformats.org/officeDocument/2006/relationships/slide" Target="/ppt/slides/slide6.xml" Id="R43d98348a079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407ee900b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c4ae14dab4547" /><Relationship Type="http://schemas.openxmlformats.org/officeDocument/2006/relationships/theme" Target="/ppt/slideMasters/theme/theme1.xml" Id="Rffbd4b3557bf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c4ae14dab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a3a748e4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3503e13f6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c1915503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0a4c99783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cb9e3117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3c36111f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