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96d9d57bb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eed37c1164c18"/>
  </p:sldMasterIdLst>
  <p:sldIdLst>
    <p:sldId xmlns:r="http://schemas.openxmlformats.org/officeDocument/2006/relationships" id="256" r:id="R99160491c4f7498b"/>
    <p:sldId xmlns:r="http://schemas.openxmlformats.org/officeDocument/2006/relationships" id="257" r:id="Rd86ae48a4a4d42bd"/>
    <p:sldId xmlns:r="http://schemas.openxmlformats.org/officeDocument/2006/relationships" id="258" r:id="Rf892456cbd2d4053"/>
    <p:sldId xmlns:r="http://schemas.openxmlformats.org/officeDocument/2006/relationships" id="259" r:id="R62acc472451e455b"/>
    <p:sldId xmlns:r="http://schemas.openxmlformats.org/officeDocument/2006/relationships" id="260" r:id="Rebde9ded34d94858"/>
    <p:sldId xmlns:r="http://schemas.openxmlformats.org/officeDocument/2006/relationships" id="261" r:id="Rddf7cbc6d5d5447e"/>
    <p:sldId xmlns:r="http://schemas.openxmlformats.org/officeDocument/2006/relationships" id="262" r:id="Rd5ba3da5a825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eed37c1164c18" /><Relationship Type="http://schemas.openxmlformats.org/officeDocument/2006/relationships/slide" Target="/ppt/slides/slide1.xml" Id="R99160491c4f7498b" /><Relationship Type="http://schemas.openxmlformats.org/officeDocument/2006/relationships/slide" Target="/ppt/slides/slide2.xml" Id="Rd86ae48a4a4d42bd" /><Relationship Type="http://schemas.openxmlformats.org/officeDocument/2006/relationships/slide" Target="/ppt/slides/slide3.xml" Id="Rf892456cbd2d4053" /><Relationship Type="http://schemas.openxmlformats.org/officeDocument/2006/relationships/slide" Target="/ppt/slides/slide4.xml" Id="R62acc472451e455b" /><Relationship Type="http://schemas.openxmlformats.org/officeDocument/2006/relationships/slide" Target="/ppt/slides/slide5.xml" Id="Rebde9ded34d94858" /><Relationship Type="http://schemas.openxmlformats.org/officeDocument/2006/relationships/slide" Target="/ppt/slides/slide6.xml" Id="Rddf7cbc6d5d5447e" /><Relationship Type="http://schemas.openxmlformats.org/officeDocument/2006/relationships/slide" Target="/ppt/slides/slide7.xml" Id="Rd5ba3da5a825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a687d541a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144feaa14a9d" /><Relationship Type="http://schemas.openxmlformats.org/officeDocument/2006/relationships/theme" Target="/ppt/slideMasters/theme/theme1.xml" Id="Ra57bf6bbc598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e144feaa1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217cfb6b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fc50403c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4480adb28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3b1d615b8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01a0cdc9d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56a97b66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a6471215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