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b6a23b03ee4b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8acf70dba34bb5"/>
  </p:sldMasterIdLst>
  <p:sldIdLst>
    <p:sldId xmlns:r="http://schemas.openxmlformats.org/officeDocument/2006/relationships" id="256" r:id="R368fa6dba8824ee8"/>
    <p:sldId xmlns:r="http://schemas.openxmlformats.org/officeDocument/2006/relationships" id="257" r:id="Rd3a46b66fd7a4d7a"/>
    <p:sldId xmlns:r="http://schemas.openxmlformats.org/officeDocument/2006/relationships" id="258" r:id="Rc9ac981cec054eeb"/>
    <p:sldId xmlns:r="http://schemas.openxmlformats.org/officeDocument/2006/relationships" id="259" r:id="R0e3052dd3ae5489e"/>
    <p:sldId xmlns:r="http://schemas.openxmlformats.org/officeDocument/2006/relationships" id="260" r:id="R6d7754ce8b6e4c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8acf70dba34bb5" /><Relationship Type="http://schemas.openxmlformats.org/officeDocument/2006/relationships/slide" Target="/ppt/slides/slide1.xml" Id="R368fa6dba8824ee8" /><Relationship Type="http://schemas.openxmlformats.org/officeDocument/2006/relationships/slide" Target="/ppt/slides/slide2.xml" Id="Rd3a46b66fd7a4d7a" /><Relationship Type="http://schemas.openxmlformats.org/officeDocument/2006/relationships/slide" Target="/ppt/slides/slide3.xml" Id="Rc9ac981cec054eeb" /><Relationship Type="http://schemas.openxmlformats.org/officeDocument/2006/relationships/slide" Target="/ppt/slides/slide4.xml" Id="R0e3052dd3ae5489e" /><Relationship Type="http://schemas.openxmlformats.org/officeDocument/2006/relationships/slide" Target="/ppt/slides/slide5.xml" Id="R6d7754ce8b6e4c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fc0844c5e54a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1fc62b92f4afc" /><Relationship Type="http://schemas.openxmlformats.org/officeDocument/2006/relationships/theme" Target="/ppt/slideMasters/theme/theme1.xml" Id="R4a77798b662d42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c1fc62b92f4a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18485404d40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18b4652e648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85838384741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f77d49e5946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bf5d4ee6a46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KOMMUNAL LANDSPENSJONSKASSE GJENSIDIG FORSIKRINGSSELSKAP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54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938 708 606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