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5dbaae286e49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7c1e1bcfdd46bf"/>
  </p:sldMasterIdLst>
  <p:sldIdLst>
    <p:sldId xmlns:r="http://schemas.openxmlformats.org/officeDocument/2006/relationships" id="256" r:id="Rf65ab710430b4ab7"/>
    <p:sldId xmlns:r="http://schemas.openxmlformats.org/officeDocument/2006/relationships" id="257" r:id="R86eb179002b545ce"/>
    <p:sldId xmlns:r="http://schemas.openxmlformats.org/officeDocument/2006/relationships" id="258" r:id="R253c849d8f6f4dbc"/>
    <p:sldId xmlns:r="http://schemas.openxmlformats.org/officeDocument/2006/relationships" id="259" r:id="R13b170220f114203"/>
    <p:sldId xmlns:r="http://schemas.openxmlformats.org/officeDocument/2006/relationships" id="260" r:id="R886d280b023e4c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7c1e1bcfdd46bf" /><Relationship Type="http://schemas.openxmlformats.org/officeDocument/2006/relationships/slide" Target="/ppt/slides/slide1.xml" Id="Rf65ab710430b4ab7" /><Relationship Type="http://schemas.openxmlformats.org/officeDocument/2006/relationships/slide" Target="/ppt/slides/slide2.xml" Id="R86eb179002b545ce" /><Relationship Type="http://schemas.openxmlformats.org/officeDocument/2006/relationships/slide" Target="/ppt/slides/slide3.xml" Id="R253c849d8f6f4dbc" /><Relationship Type="http://schemas.openxmlformats.org/officeDocument/2006/relationships/slide" Target="/ppt/slides/slide4.xml" Id="R13b170220f114203" /><Relationship Type="http://schemas.openxmlformats.org/officeDocument/2006/relationships/slide" Target="/ppt/slides/slide5.xml" Id="R886d280b023e4c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3f2c763dae43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3361f4d22d42d1" /><Relationship Type="http://schemas.openxmlformats.org/officeDocument/2006/relationships/theme" Target="/ppt/slideMasters/theme/theme1.xml" Id="Rc0d7f91fb67344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3361f4d22d42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cb9452215843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6a22f02c474a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ba3e8195fb44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1da549754247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a8f432a7174c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 SJØMANNSFORBUND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SJØMANNSFORBUND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SJØMANNSFORBUND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SJØMANNSFORBUND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SJØMANNSFORBUND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SJØMANNSFORBUND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Rosenkrantzgate 15-17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82 58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firmapost@sjomannsforbundet.no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www.sjomannsforbundet.no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938 709 599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SJØMANNSFORBUND</a:t>
            </a:r>
          </a:p>
        </p:txBody>
      </p:sp>
    </p:spTree>
  </p:cSld>
  <p:clrMapOvr>
    <a:masterClrMapping xmlns:a="http://schemas.openxmlformats.org/drawingml/2006/main"/>
  </p:clrMapOvr>
</p:sld>
</file>