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8c82b6b92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bcf58453149c0"/>
  </p:sldMasterIdLst>
  <p:sldIdLst>
    <p:sldId xmlns:r="http://schemas.openxmlformats.org/officeDocument/2006/relationships" id="256" r:id="R1c36bcae371a4760"/>
    <p:sldId xmlns:r="http://schemas.openxmlformats.org/officeDocument/2006/relationships" id="257" r:id="Rc897ab4b91254fe8"/>
    <p:sldId xmlns:r="http://schemas.openxmlformats.org/officeDocument/2006/relationships" id="258" r:id="R18acee9207914375"/>
    <p:sldId xmlns:r="http://schemas.openxmlformats.org/officeDocument/2006/relationships" id="259" r:id="R0b73bccc3fcb4bf2"/>
    <p:sldId xmlns:r="http://schemas.openxmlformats.org/officeDocument/2006/relationships" id="260" r:id="Rdc2175bd055a4e1a"/>
    <p:sldId xmlns:r="http://schemas.openxmlformats.org/officeDocument/2006/relationships" id="261" r:id="R5731a7afcf654184"/>
    <p:sldId xmlns:r="http://schemas.openxmlformats.org/officeDocument/2006/relationships" id="262" r:id="Rfa9adca7f497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bcf58453149c0" /><Relationship Type="http://schemas.openxmlformats.org/officeDocument/2006/relationships/slide" Target="/ppt/slides/slide1.xml" Id="R1c36bcae371a4760" /><Relationship Type="http://schemas.openxmlformats.org/officeDocument/2006/relationships/slide" Target="/ppt/slides/slide2.xml" Id="Rc897ab4b91254fe8" /><Relationship Type="http://schemas.openxmlformats.org/officeDocument/2006/relationships/slide" Target="/ppt/slides/slide3.xml" Id="R18acee9207914375" /><Relationship Type="http://schemas.openxmlformats.org/officeDocument/2006/relationships/slide" Target="/ppt/slides/slide4.xml" Id="R0b73bccc3fcb4bf2" /><Relationship Type="http://schemas.openxmlformats.org/officeDocument/2006/relationships/slide" Target="/ppt/slides/slide5.xml" Id="Rdc2175bd055a4e1a" /><Relationship Type="http://schemas.openxmlformats.org/officeDocument/2006/relationships/slide" Target="/ppt/slides/slide6.xml" Id="R5731a7afcf654184" /><Relationship Type="http://schemas.openxmlformats.org/officeDocument/2006/relationships/slide" Target="/ppt/slides/slide7.xml" Id="Rfa9adca7f497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8861f5cac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6bbf532f456c" /><Relationship Type="http://schemas.openxmlformats.org/officeDocument/2006/relationships/theme" Target="/ppt/slideMasters/theme/theme1.xml" Id="R8d5df6d6109d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26bbf532f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8e2146a7f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2c79dc22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b087f66d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d3cbb2c5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063c2bf4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977c9777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7f6bb2999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