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f8327a5e254e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0314ffa39745e0"/>
  </p:sldMasterIdLst>
  <p:sldIdLst>
    <p:sldId xmlns:r="http://schemas.openxmlformats.org/officeDocument/2006/relationships" id="256" r:id="R392ac3efdb7f46d9"/>
    <p:sldId xmlns:r="http://schemas.openxmlformats.org/officeDocument/2006/relationships" id="257" r:id="R55cce0670e664685"/>
    <p:sldId xmlns:r="http://schemas.openxmlformats.org/officeDocument/2006/relationships" id="258" r:id="R759ed1641dae4339"/>
    <p:sldId xmlns:r="http://schemas.openxmlformats.org/officeDocument/2006/relationships" id="259" r:id="Rd313025f6c074cef"/>
    <p:sldId xmlns:r="http://schemas.openxmlformats.org/officeDocument/2006/relationships" id="260" r:id="R1a5605ded37f43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0314ffa39745e0" /><Relationship Type="http://schemas.openxmlformats.org/officeDocument/2006/relationships/slide" Target="/ppt/slides/slide1.xml" Id="R392ac3efdb7f46d9" /><Relationship Type="http://schemas.openxmlformats.org/officeDocument/2006/relationships/slide" Target="/ppt/slides/slide2.xml" Id="R55cce0670e664685" /><Relationship Type="http://schemas.openxmlformats.org/officeDocument/2006/relationships/slide" Target="/ppt/slides/slide3.xml" Id="R759ed1641dae4339" /><Relationship Type="http://schemas.openxmlformats.org/officeDocument/2006/relationships/slide" Target="/ppt/slides/slide4.xml" Id="Rd313025f6c074cef" /><Relationship Type="http://schemas.openxmlformats.org/officeDocument/2006/relationships/slide" Target="/ppt/slides/slide5.xml" Id="R1a5605ded37f43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0c092afbe146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a8d7eff15413c" /><Relationship Type="http://schemas.openxmlformats.org/officeDocument/2006/relationships/theme" Target="/ppt/slideMasters/theme/theme1.xml" Id="R0b6526cd277b47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fa8d7eff1541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c56c1b77045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cc964bea547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5e89df5a149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1ba2fa4014a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b5530ae394a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BÅTSFJORD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BÅTSFJORD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BÅTSFJORD KOMMUNE ble etablert [år] og holder til i Båtsfjord.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BÅTSFJORD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BÅTSFJORD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BÅTSFJORD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Hindberggata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9990 Båtsfjord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98 53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postmottak@batsfjord.kommune.no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www.batsfjord.kommune.no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938 795 592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BÅTSFJORD KOMMUNE</a:t>
            </a:r>
          </a:p>
        </p:txBody>
      </p:sp>
    </p:spTree>
  </p:cSld>
  <p:clrMapOvr>
    <a:masterClrMapping xmlns:a="http://schemas.openxmlformats.org/drawingml/2006/main"/>
  </p:clrMapOvr>
</p:sld>
</file>