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94cc923a02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ed06d7ac2b49e1"/>
  </p:sldMasterIdLst>
  <p:sldIdLst>
    <p:sldId xmlns:r="http://schemas.openxmlformats.org/officeDocument/2006/relationships" id="256" r:id="Rab5ef251f9a64f8c"/>
    <p:sldId xmlns:r="http://schemas.openxmlformats.org/officeDocument/2006/relationships" id="257" r:id="R1ea73434d60346c3"/>
    <p:sldId xmlns:r="http://schemas.openxmlformats.org/officeDocument/2006/relationships" id="258" r:id="R3f6fc79bce504c19"/>
    <p:sldId xmlns:r="http://schemas.openxmlformats.org/officeDocument/2006/relationships" id="259" r:id="R8d2cee2404c943a1"/>
    <p:sldId xmlns:r="http://schemas.openxmlformats.org/officeDocument/2006/relationships" id="260" r:id="Red07312d9c914c93"/>
    <p:sldId xmlns:r="http://schemas.openxmlformats.org/officeDocument/2006/relationships" id="261" r:id="R5877fb1792354799"/>
    <p:sldId xmlns:r="http://schemas.openxmlformats.org/officeDocument/2006/relationships" id="262" r:id="Ra7e96ab290f045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d06d7ac2b49e1" /><Relationship Type="http://schemas.openxmlformats.org/officeDocument/2006/relationships/slide" Target="/ppt/slides/slide1.xml" Id="Rab5ef251f9a64f8c" /><Relationship Type="http://schemas.openxmlformats.org/officeDocument/2006/relationships/slide" Target="/ppt/slides/slide2.xml" Id="R1ea73434d60346c3" /><Relationship Type="http://schemas.openxmlformats.org/officeDocument/2006/relationships/slide" Target="/ppt/slides/slide3.xml" Id="R3f6fc79bce504c19" /><Relationship Type="http://schemas.openxmlformats.org/officeDocument/2006/relationships/slide" Target="/ppt/slides/slide4.xml" Id="R8d2cee2404c943a1" /><Relationship Type="http://schemas.openxmlformats.org/officeDocument/2006/relationships/slide" Target="/ppt/slides/slide5.xml" Id="Red07312d9c914c93" /><Relationship Type="http://schemas.openxmlformats.org/officeDocument/2006/relationships/slide" Target="/ppt/slides/slide6.xml" Id="R5877fb1792354799" /><Relationship Type="http://schemas.openxmlformats.org/officeDocument/2006/relationships/slide" Target="/ppt/slides/slide7.xml" Id="Ra7e96ab290f045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b72bd29674b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c970ed95d4b81" /><Relationship Type="http://schemas.openxmlformats.org/officeDocument/2006/relationships/theme" Target="/ppt/slideMasters/theme/theme1.xml" Id="R2e542f9683fb49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1c970ed95d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d3b3da19843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976c6f0b7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9551bef63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88d8c2b664d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c4b02500d4f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ade3c5b4149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8097940b74d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HUNDERFOSSEN TURISTSENTER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HUNDERFOSSEN TURISTSENTER AS ble etablert [år] og holder til i Fåberg.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38 648 410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3 764 039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3 084 975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1 892 359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11 640 916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HUNDERFOSSEN FORVALTNING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Fossekrovegen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27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hotell@hunderfossen.no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939 077 685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TURISTSENTER AS</a:t>
            </a:r>
          </a:p>
        </p:txBody>
      </p:sp>
    </p:spTree>
  </p:cSld>
  <p:clrMapOvr>
    <a:masterClrMapping xmlns:a="http://schemas.openxmlformats.org/drawingml/2006/main"/>
  </p:clrMapOvr>
</p:sld>
</file>