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561de8323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56392ec5542c3"/>
  </p:sldMasterIdLst>
  <p:sldIdLst>
    <p:sldId xmlns:r="http://schemas.openxmlformats.org/officeDocument/2006/relationships" id="256" r:id="R3f7d2e315d124937"/>
    <p:sldId xmlns:r="http://schemas.openxmlformats.org/officeDocument/2006/relationships" id="257" r:id="R1a558feea9a54361"/>
    <p:sldId xmlns:r="http://schemas.openxmlformats.org/officeDocument/2006/relationships" id="258" r:id="R642ece4d7cd14704"/>
    <p:sldId xmlns:r="http://schemas.openxmlformats.org/officeDocument/2006/relationships" id="259" r:id="Rfd1c59ce5146408e"/>
    <p:sldId xmlns:r="http://schemas.openxmlformats.org/officeDocument/2006/relationships" id="260" r:id="R73a797bdb64f47b9"/>
    <p:sldId xmlns:r="http://schemas.openxmlformats.org/officeDocument/2006/relationships" id="261" r:id="R69229132188e4f31"/>
    <p:sldId xmlns:r="http://schemas.openxmlformats.org/officeDocument/2006/relationships" id="262" r:id="Rfa032a1dae77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56392ec5542c3" /><Relationship Type="http://schemas.openxmlformats.org/officeDocument/2006/relationships/slide" Target="/ppt/slides/slide1.xml" Id="R3f7d2e315d124937" /><Relationship Type="http://schemas.openxmlformats.org/officeDocument/2006/relationships/slide" Target="/ppt/slides/slide2.xml" Id="R1a558feea9a54361" /><Relationship Type="http://schemas.openxmlformats.org/officeDocument/2006/relationships/slide" Target="/ppt/slides/slide3.xml" Id="R642ece4d7cd14704" /><Relationship Type="http://schemas.openxmlformats.org/officeDocument/2006/relationships/slide" Target="/ppt/slides/slide4.xml" Id="Rfd1c59ce5146408e" /><Relationship Type="http://schemas.openxmlformats.org/officeDocument/2006/relationships/slide" Target="/ppt/slides/slide5.xml" Id="R73a797bdb64f47b9" /><Relationship Type="http://schemas.openxmlformats.org/officeDocument/2006/relationships/slide" Target="/ppt/slides/slide6.xml" Id="R69229132188e4f31" /><Relationship Type="http://schemas.openxmlformats.org/officeDocument/2006/relationships/slide" Target="/ppt/slides/slide7.xml" Id="Rfa032a1dae77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9e4efc5c2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a8738384438b" /><Relationship Type="http://schemas.openxmlformats.org/officeDocument/2006/relationships/theme" Target="/ppt/slideMasters/theme/theme1.xml" Id="R663130180c63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5a8738384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c1e2b7beb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5c7f1635d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172216c9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b15aaa21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7ccee485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d094e70c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7aa7022e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