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891d60689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2a4ca713143a8"/>
  </p:sldMasterIdLst>
  <p:sldIdLst>
    <p:sldId xmlns:r="http://schemas.openxmlformats.org/officeDocument/2006/relationships" id="256" r:id="R6903d28f2cb24f8e"/>
    <p:sldId xmlns:r="http://schemas.openxmlformats.org/officeDocument/2006/relationships" id="257" r:id="R09a12f2317494a3b"/>
    <p:sldId xmlns:r="http://schemas.openxmlformats.org/officeDocument/2006/relationships" id="258" r:id="R695de6a9beed439f"/>
    <p:sldId xmlns:r="http://schemas.openxmlformats.org/officeDocument/2006/relationships" id="259" r:id="Rb95171060c8246a8"/>
    <p:sldId xmlns:r="http://schemas.openxmlformats.org/officeDocument/2006/relationships" id="260" r:id="R0793aab3275f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2a4ca713143a8" /><Relationship Type="http://schemas.openxmlformats.org/officeDocument/2006/relationships/slide" Target="/ppt/slides/slide1.xml" Id="R6903d28f2cb24f8e" /><Relationship Type="http://schemas.openxmlformats.org/officeDocument/2006/relationships/slide" Target="/ppt/slides/slide2.xml" Id="R09a12f2317494a3b" /><Relationship Type="http://schemas.openxmlformats.org/officeDocument/2006/relationships/slide" Target="/ppt/slides/slide3.xml" Id="R695de6a9beed439f" /><Relationship Type="http://schemas.openxmlformats.org/officeDocument/2006/relationships/slide" Target="/ppt/slides/slide4.xml" Id="Rb95171060c8246a8" /><Relationship Type="http://schemas.openxmlformats.org/officeDocument/2006/relationships/slide" Target="/ppt/slides/slide5.xml" Id="R0793aab3275f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7d71f82204e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ff61489f245a9" /><Relationship Type="http://schemas.openxmlformats.org/officeDocument/2006/relationships/theme" Target="/ppt/slideMasters/theme/theme1.xml" Id="R519449563d85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1ff61489f2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9ea0c0c52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e4d3039e2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887aa62c3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a54d9adca47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da306a80c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FORSVARETS PERSONELLSERVICE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Fyrstikkalléen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07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fp@fp.no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939 333 037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