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ee498c355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bccf4eaab493e"/>
  </p:sldMasterIdLst>
  <p:sldIdLst>
    <p:sldId xmlns:r="http://schemas.openxmlformats.org/officeDocument/2006/relationships" id="256" r:id="R5a209facfe214170"/>
    <p:sldId xmlns:r="http://schemas.openxmlformats.org/officeDocument/2006/relationships" id="257" r:id="R085ee224af074827"/>
    <p:sldId xmlns:r="http://schemas.openxmlformats.org/officeDocument/2006/relationships" id="258" r:id="R6bfaf9f63d1e4039"/>
    <p:sldId xmlns:r="http://schemas.openxmlformats.org/officeDocument/2006/relationships" id="259" r:id="R239f8e098402484a"/>
    <p:sldId xmlns:r="http://schemas.openxmlformats.org/officeDocument/2006/relationships" id="260" r:id="R26f75b2a960f47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bccf4eaab493e" /><Relationship Type="http://schemas.openxmlformats.org/officeDocument/2006/relationships/slide" Target="/ppt/slides/slide1.xml" Id="R5a209facfe214170" /><Relationship Type="http://schemas.openxmlformats.org/officeDocument/2006/relationships/slide" Target="/ppt/slides/slide2.xml" Id="R085ee224af074827" /><Relationship Type="http://schemas.openxmlformats.org/officeDocument/2006/relationships/slide" Target="/ppt/slides/slide3.xml" Id="R6bfaf9f63d1e4039" /><Relationship Type="http://schemas.openxmlformats.org/officeDocument/2006/relationships/slide" Target="/ppt/slides/slide4.xml" Id="R239f8e098402484a" /><Relationship Type="http://schemas.openxmlformats.org/officeDocument/2006/relationships/slide" Target="/ppt/slides/slide5.xml" Id="R26f75b2a960f47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5d95fc31e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cce14100a4fae" /><Relationship Type="http://schemas.openxmlformats.org/officeDocument/2006/relationships/theme" Target="/ppt/slideMasters/theme/theme1.xml" Id="R2fa31645e80b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cce14100a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79289e731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ef6187795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3ca9dcfd74b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158e6a32f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6a4d7a69d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postmottak@orsta.kommune.no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www.orsta.kommune.no/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939 461 450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