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29e236cf87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759170d69e4fe4"/>
  </p:sldMasterIdLst>
  <p:sldIdLst>
    <p:sldId xmlns:r="http://schemas.openxmlformats.org/officeDocument/2006/relationships" id="256" r:id="Rbb866b07cf9f4ee7"/>
    <p:sldId xmlns:r="http://schemas.openxmlformats.org/officeDocument/2006/relationships" id="257" r:id="R4fa6668679b24de2"/>
    <p:sldId xmlns:r="http://schemas.openxmlformats.org/officeDocument/2006/relationships" id="258" r:id="R5de504dfd60b4435"/>
    <p:sldId xmlns:r="http://schemas.openxmlformats.org/officeDocument/2006/relationships" id="259" r:id="R81dbf3b87aa64d78"/>
    <p:sldId xmlns:r="http://schemas.openxmlformats.org/officeDocument/2006/relationships" id="260" r:id="R926da87623824345"/>
    <p:sldId xmlns:r="http://schemas.openxmlformats.org/officeDocument/2006/relationships" id="261" r:id="R5848bb609fdd46e8"/>
    <p:sldId xmlns:r="http://schemas.openxmlformats.org/officeDocument/2006/relationships" id="262" r:id="R508080ad3cf3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59170d69e4fe4" /><Relationship Type="http://schemas.openxmlformats.org/officeDocument/2006/relationships/slide" Target="/ppt/slides/slide1.xml" Id="Rbb866b07cf9f4ee7" /><Relationship Type="http://schemas.openxmlformats.org/officeDocument/2006/relationships/slide" Target="/ppt/slides/slide2.xml" Id="R4fa6668679b24de2" /><Relationship Type="http://schemas.openxmlformats.org/officeDocument/2006/relationships/slide" Target="/ppt/slides/slide3.xml" Id="R5de504dfd60b4435" /><Relationship Type="http://schemas.openxmlformats.org/officeDocument/2006/relationships/slide" Target="/ppt/slides/slide4.xml" Id="R81dbf3b87aa64d78" /><Relationship Type="http://schemas.openxmlformats.org/officeDocument/2006/relationships/slide" Target="/ppt/slides/slide5.xml" Id="R926da87623824345" /><Relationship Type="http://schemas.openxmlformats.org/officeDocument/2006/relationships/slide" Target="/ppt/slides/slide6.xml" Id="R5848bb609fdd46e8" /><Relationship Type="http://schemas.openxmlformats.org/officeDocument/2006/relationships/slide" Target="/ppt/slides/slide7.xml" Id="R508080ad3cf3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36ea7de51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556ef20ad4869" /><Relationship Type="http://schemas.openxmlformats.org/officeDocument/2006/relationships/theme" Target="/ppt/slideMasters/theme/theme1.xml" Id="Rcf9ff3e2be51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f556ef20ad48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0bde4480e4c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82f564a26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90e87fa4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351da192d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c1db32cce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7b231695f4c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3574c55f5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 GAARD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