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e19770fa1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ed75ac47b4b3d"/>
  </p:sldMasterIdLst>
  <p:sldIdLst>
    <p:sldId xmlns:r="http://schemas.openxmlformats.org/officeDocument/2006/relationships" id="256" r:id="R85465fa4890542f2"/>
    <p:sldId xmlns:r="http://schemas.openxmlformats.org/officeDocument/2006/relationships" id="257" r:id="Rd9e7bc2fbc874a44"/>
    <p:sldId xmlns:r="http://schemas.openxmlformats.org/officeDocument/2006/relationships" id="258" r:id="Re49a5d44eaea48b3"/>
    <p:sldId xmlns:r="http://schemas.openxmlformats.org/officeDocument/2006/relationships" id="259" r:id="R7e4e735cc0b7460e"/>
    <p:sldId xmlns:r="http://schemas.openxmlformats.org/officeDocument/2006/relationships" id="260" r:id="R7875fa1674744da5"/>
    <p:sldId xmlns:r="http://schemas.openxmlformats.org/officeDocument/2006/relationships" id="261" r:id="R16e9be07c2854778"/>
    <p:sldId xmlns:r="http://schemas.openxmlformats.org/officeDocument/2006/relationships" id="262" r:id="Rd63170d70b44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d75ac47b4b3d" /><Relationship Type="http://schemas.openxmlformats.org/officeDocument/2006/relationships/slide" Target="/ppt/slides/slide1.xml" Id="R85465fa4890542f2" /><Relationship Type="http://schemas.openxmlformats.org/officeDocument/2006/relationships/slide" Target="/ppt/slides/slide2.xml" Id="Rd9e7bc2fbc874a44" /><Relationship Type="http://schemas.openxmlformats.org/officeDocument/2006/relationships/slide" Target="/ppt/slides/slide3.xml" Id="Re49a5d44eaea48b3" /><Relationship Type="http://schemas.openxmlformats.org/officeDocument/2006/relationships/slide" Target="/ppt/slides/slide4.xml" Id="R7e4e735cc0b7460e" /><Relationship Type="http://schemas.openxmlformats.org/officeDocument/2006/relationships/slide" Target="/ppt/slides/slide5.xml" Id="R7875fa1674744da5" /><Relationship Type="http://schemas.openxmlformats.org/officeDocument/2006/relationships/slide" Target="/ppt/slides/slide6.xml" Id="R16e9be07c2854778" /><Relationship Type="http://schemas.openxmlformats.org/officeDocument/2006/relationships/slide" Target="/ppt/slides/slide7.xml" Id="Rd63170d70b44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387ed41cc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2cda506f425d" /><Relationship Type="http://schemas.openxmlformats.org/officeDocument/2006/relationships/theme" Target="/ppt/slideMasters/theme/theme1.xml" Id="Rae03f322a8ba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42cda506f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f35a7bc6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69f866f7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16ffaf43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70a02af2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1faccce1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9a4977df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3f40d7443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