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5b0518a6e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28445d5a04f07"/>
  </p:sldMasterIdLst>
  <p:sldIdLst>
    <p:sldId xmlns:r="http://schemas.openxmlformats.org/officeDocument/2006/relationships" id="256" r:id="Rbda76897d23b4b29"/>
    <p:sldId xmlns:r="http://schemas.openxmlformats.org/officeDocument/2006/relationships" id="257" r:id="Rb3df471f9f3b408f"/>
    <p:sldId xmlns:r="http://schemas.openxmlformats.org/officeDocument/2006/relationships" id="258" r:id="R5829a2e086f4486a"/>
    <p:sldId xmlns:r="http://schemas.openxmlformats.org/officeDocument/2006/relationships" id="259" r:id="R2c06cd4c1c7942af"/>
    <p:sldId xmlns:r="http://schemas.openxmlformats.org/officeDocument/2006/relationships" id="260" r:id="R3bcfe47ebfb441e8"/>
    <p:sldId xmlns:r="http://schemas.openxmlformats.org/officeDocument/2006/relationships" id="261" r:id="Rf0ce0c1785a1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28445d5a04f07" /><Relationship Type="http://schemas.openxmlformats.org/officeDocument/2006/relationships/slide" Target="/ppt/slides/slide1.xml" Id="Rbda76897d23b4b29" /><Relationship Type="http://schemas.openxmlformats.org/officeDocument/2006/relationships/slide" Target="/ppt/slides/slide2.xml" Id="Rb3df471f9f3b408f" /><Relationship Type="http://schemas.openxmlformats.org/officeDocument/2006/relationships/slide" Target="/ppt/slides/slide3.xml" Id="R5829a2e086f4486a" /><Relationship Type="http://schemas.openxmlformats.org/officeDocument/2006/relationships/slide" Target="/ppt/slides/slide4.xml" Id="R2c06cd4c1c7942af" /><Relationship Type="http://schemas.openxmlformats.org/officeDocument/2006/relationships/slide" Target="/ppt/slides/slide5.xml" Id="R3bcfe47ebfb441e8" /><Relationship Type="http://schemas.openxmlformats.org/officeDocument/2006/relationships/slide" Target="/ppt/slides/slide6.xml" Id="Rf0ce0c1785a1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c86874ecb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a4092d07540b5" /><Relationship Type="http://schemas.openxmlformats.org/officeDocument/2006/relationships/theme" Target="/ppt/slideMasters/theme/theme1.xml" Id="R209e927a1b3a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a4092d075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f6147daf4a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4b3f1bd33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c8de9a2c7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9ad6ba5c4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c0e37c518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e8864bd68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 OG KONTOR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www.handelogkontor.no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939 798 617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