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4c5b519a5846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7c16d54d444cba"/>
  </p:sldMasterIdLst>
  <p:sldIdLst>
    <p:sldId xmlns:r="http://schemas.openxmlformats.org/officeDocument/2006/relationships" id="256" r:id="R18fb0ddf52f04a0a"/>
    <p:sldId xmlns:r="http://schemas.openxmlformats.org/officeDocument/2006/relationships" id="257" r:id="R305398e9340d4da0"/>
    <p:sldId xmlns:r="http://schemas.openxmlformats.org/officeDocument/2006/relationships" id="258" r:id="R312857d177424f68"/>
    <p:sldId xmlns:r="http://schemas.openxmlformats.org/officeDocument/2006/relationships" id="259" r:id="R8ad21b2001fb4bb5"/>
    <p:sldId xmlns:r="http://schemas.openxmlformats.org/officeDocument/2006/relationships" id="260" r:id="R35a9853fb1734ee7"/>
    <p:sldId xmlns:r="http://schemas.openxmlformats.org/officeDocument/2006/relationships" id="261" r:id="R7d394e735cfe49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7c16d54d444cba" /><Relationship Type="http://schemas.openxmlformats.org/officeDocument/2006/relationships/slide" Target="/ppt/slides/slide1.xml" Id="R18fb0ddf52f04a0a" /><Relationship Type="http://schemas.openxmlformats.org/officeDocument/2006/relationships/slide" Target="/ppt/slides/slide2.xml" Id="R305398e9340d4da0" /><Relationship Type="http://schemas.openxmlformats.org/officeDocument/2006/relationships/slide" Target="/ppt/slides/slide3.xml" Id="R312857d177424f68" /><Relationship Type="http://schemas.openxmlformats.org/officeDocument/2006/relationships/slide" Target="/ppt/slides/slide4.xml" Id="R8ad21b2001fb4bb5" /><Relationship Type="http://schemas.openxmlformats.org/officeDocument/2006/relationships/slide" Target="/ppt/slides/slide5.xml" Id="R35a9853fb1734ee7" /><Relationship Type="http://schemas.openxmlformats.org/officeDocument/2006/relationships/slide" Target="/ppt/slides/slide6.xml" Id="R7d394e735cfe49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09861eb72148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40787a593498c" /><Relationship Type="http://schemas.openxmlformats.org/officeDocument/2006/relationships/theme" Target="/ppt/slideMasters/theme/theme1.xml" Id="Rb983a5adbee041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540787a59349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56300a7f842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32d53cd5645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457bbd6df48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08e1d586e49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07dad288a4f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af29f3c344b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HANDEL OG KONTOR I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 OG KONTOR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HANDEL OG KONTOR I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 OG KONTOR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 OG KONTOR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 OG KONTOR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468 928 000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6 629 000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43 937 000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446 547 000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643 663 000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 OG KONTOR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11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www.handelogkontor.no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939 798 617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 OG KONTOR I NORGE</a:t>
            </a:r>
          </a:p>
        </p:txBody>
      </p:sp>
    </p:spTree>
  </p:cSld>
  <p:clrMapOvr>
    <a:masterClrMapping xmlns:a="http://schemas.openxmlformats.org/drawingml/2006/main"/>
  </p:clrMapOvr>
</p:sld>
</file>