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c953d9bdd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81cb2e1444e34"/>
  </p:sldMasterIdLst>
  <p:sldIdLst>
    <p:sldId xmlns:r="http://schemas.openxmlformats.org/officeDocument/2006/relationships" id="256" r:id="R5ffbdb69e1634d98"/>
    <p:sldId xmlns:r="http://schemas.openxmlformats.org/officeDocument/2006/relationships" id="257" r:id="Rb1a42ec68da74684"/>
    <p:sldId xmlns:r="http://schemas.openxmlformats.org/officeDocument/2006/relationships" id="258" r:id="R0062df48bc1c49b6"/>
    <p:sldId xmlns:r="http://schemas.openxmlformats.org/officeDocument/2006/relationships" id="259" r:id="R794b80e216fb4331"/>
    <p:sldId xmlns:r="http://schemas.openxmlformats.org/officeDocument/2006/relationships" id="260" r:id="R71aa1ceeb1294509"/>
    <p:sldId xmlns:r="http://schemas.openxmlformats.org/officeDocument/2006/relationships" id="261" r:id="Rc07041159efc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81cb2e1444e34" /><Relationship Type="http://schemas.openxmlformats.org/officeDocument/2006/relationships/slide" Target="/ppt/slides/slide1.xml" Id="R5ffbdb69e1634d98" /><Relationship Type="http://schemas.openxmlformats.org/officeDocument/2006/relationships/slide" Target="/ppt/slides/slide2.xml" Id="Rb1a42ec68da74684" /><Relationship Type="http://schemas.openxmlformats.org/officeDocument/2006/relationships/slide" Target="/ppt/slides/slide3.xml" Id="R0062df48bc1c49b6" /><Relationship Type="http://schemas.openxmlformats.org/officeDocument/2006/relationships/slide" Target="/ppt/slides/slide4.xml" Id="R794b80e216fb4331" /><Relationship Type="http://schemas.openxmlformats.org/officeDocument/2006/relationships/slide" Target="/ppt/slides/slide5.xml" Id="R71aa1ceeb1294509" /><Relationship Type="http://schemas.openxmlformats.org/officeDocument/2006/relationships/slide" Target="/ppt/slides/slide6.xml" Id="Rc07041159efc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927119b144f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4d0e89e84af1" /><Relationship Type="http://schemas.openxmlformats.org/officeDocument/2006/relationships/theme" Target="/ppt/slideMasters/theme/theme1.xml" Id="R50977aa4aa07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f4d0e89e8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b1a1f1309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99b64370847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86c56bdb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21931c76042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609c0c1e3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a8f652ca4a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ÅMOT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43 40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postmottak@amot.kommune.no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www.amot.kommune.no/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940 152 496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