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df706429343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7327c84044b9d"/>
  </p:sldMasterIdLst>
  <p:sldIdLst>
    <p:sldId xmlns:r="http://schemas.openxmlformats.org/officeDocument/2006/relationships" id="256" r:id="Ra292530911e641ce"/>
    <p:sldId xmlns:r="http://schemas.openxmlformats.org/officeDocument/2006/relationships" id="257" r:id="R43e2930ef7cf4f89"/>
    <p:sldId xmlns:r="http://schemas.openxmlformats.org/officeDocument/2006/relationships" id="258" r:id="Rc753187601a7490e"/>
    <p:sldId xmlns:r="http://schemas.openxmlformats.org/officeDocument/2006/relationships" id="259" r:id="R72e9187d936d456f"/>
    <p:sldId xmlns:r="http://schemas.openxmlformats.org/officeDocument/2006/relationships" id="260" r:id="R7ca49edc2108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7327c84044b9d" /><Relationship Type="http://schemas.openxmlformats.org/officeDocument/2006/relationships/slide" Target="/ppt/slides/slide1.xml" Id="Ra292530911e641ce" /><Relationship Type="http://schemas.openxmlformats.org/officeDocument/2006/relationships/slide" Target="/ppt/slides/slide2.xml" Id="R43e2930ef7cf4f89" /><Relationship Type="http://schemas.openxmlformats.org/officeDocument/2006/relationships/slide" Target="/ppt/slides/slide3.xml" Id="Rc753187601a7490e" /><Relationship Type="http://schemas.openxmlformats.org/officeDocument/2006/relationships/slide" Target="/ppt/slides/slide4.xml" Id="R72e9187d936d456f" /><Relationship Type="http://schemas.openxmlformats.org/officeDocument/2006/relationships/slide" Target="/ppt/slides/slide5.xml" Id="R7ca49edc2108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8eee0efb34f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954c09cef4155" /><Relationship Type="http://schemas.openxmlformats.org/officeDocument/2006/relationships/theme" Target="/ppt/slideMasters/theme/theme1.xml" Id="Rd667e947509742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954c09cef41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ab3fbdd9346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6b6059c15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4dbc0432f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0ab7064b0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6298fb420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ÅMOT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 KOMMUNE ble etablert [år] og holder til i Rena.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2450 Rena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43 40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postmottak@amot.kommune.no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www.amot.kommune.no/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940 152 496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