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46fab0fa114c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d29ea10e604437"/>
  </p:sldMasterIdLst>
  <p:sldIdLst>
    <p:sldId xmlns:r="http://schemas.openxmlformats.org/officeDocument/2006/relationships" id="256" r:id="Rd7517cfc826a49dd"/>
    <p:sldId xmlns:r="http://schemas.openxmlformats.org/officeDocument/2006/relationships" id="257" r:id="Rba55b0c6e7774122"/>
    <p:sldId xmlns:r="http://schemas.openxmlformats.org/officeDocument/2006/relationships" id="258" r:id="Rcfae9e06835e4e05"/>
    <p:sldId xmlns:r="http://schemas.openxmlformats.org/officeDocument/2006/relationships" id="259" r:id="R040c6bc8ccd94945"/>
    <p:sldId xmlns:r="http://schemas.openxmlformats.org/officeDocument/2006/relationships" id="260" r:id="R4da84291915b4e6a"/>
    <p:sldId xmlns:r="http://schemas.openxmlformats.org/officeDocument/2006/relationships" id="261" r:id="R43d6e0fc56b04b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29ea10e604437" /><Relationship Type="http://schemas.openxmlformats.org/officeDocument/2006/relationships/slide" Target="/ppt/slides/slide1.xml" Id="Rd7517cfc826a49dd" /><Relationship Type="http://schemas.openxmlformats.org/officeDocument/2006/relationships/slide" Target="/ppt/slides/slide2.xml" Id="Rba55b0c6e7774122" /><Relationship Type="http://schemas.openxmlformats.org/officeDocument/2006/relationships/slide" Target="/ppt/slides/slide3.xml" Id="Rcfae9e06835e4e05" /><Relationship Type="http://schemas.openxmlformats.org/officeDocument/2006/relationships/slide" Target="/ppt/slides/slide4.xml" Id="R040c6bc8ccd94945" /><Relationship Type="http://schemas.openxmlformats.org/officeDocument/2006/relationships/slide" Target="/ppt/slides/slide5.xml" Id="R4da84291915b4e6a" /><Relationship Type="http://schemas.openxmlformats.org/officeDocument/2006/relationships/slide" Target="/ppt/slides/slide6.xml" Id="R43d6e0fc56b04b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95890fe6f49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41c49af7c4a2d" /><Relationship Type="http://schemas.openxmlformats.org/officeDocument/2006/relationships/theme" Target="/ppt/slideMasters/theme/theme1.xml" Id="Rc4f71883a21944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41c49af7c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5b6fe800445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d60024b72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376d41a874d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a770bdaca46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45611b1f544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6f633adad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