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cf8ba1ca0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73f05322e442d"/>
  </p:sldMasterIdLst>
  <p:sldIdLst>
    <p:sldId xmlns:r="http://schemas.openxmlformats.org/officeDocument/2006/relationships" id="256" r:id="R4a2c83dd2000430f"/>
    <p:sldId xmlns:r="http://schemas.openxmlformats.org/officeDocument/2006/relationships" id="257" r:id="Rcf20e59fea484d18"/>
    <p:sldId xmlns:r="http://schemas.openxmlformats.org/officeDocument/2006/relationships" id="258" r:id="R729dfe6052a745f4"/>
    <p:sldId xmlns:r="http://schemas.openxmlformats.org/officeDocument/2006/relationships" id="259" r:id="R33cb2dc546bf408c"/>
    <p:sldId xmlns:r="http://schemas.openxmlformats.org/officeDocument/2006/relationships" id="260" r:id="R90d17574fb57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73f05322e442d" /><Relationship Type="http://schemas.openxmlformats.org/officeDocument/2006/relationships/slide" Target="/ppt/slides/slide1.xml" Id="R4a2c83dd2000430f" /><Relationship Type="http://schemas.openxmlformats.org/officeDocument/2006/relationships/slide" Target="/ppt/slides/slide2.xml" Id="Rcf20e59fea484d18" /><Relationship Type="http://schemas.openxmlformats.org/officeDocument/2006/relationships/slide" Target="/ppt/slides/slide3.xml" Id="R729dfe6052a745f4" /><Relationship Type="http://schemas.openxmlformats.org/officeDocument/2006/relationships/slide" Target="/ppt/slides/slide4.xml" Id="R33cb2dc546bf408c" /><Relationship Type="http://schemas.openxmlformats.org/officeDocument/2006/relationships/slide" Target="/ppt/slides/slide5.xml" Id="R90d17574fb57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35d63529c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3c5cae4fb4f81" /><Relationship Type="http://schemas.openxmlformats.org/officeDocument/2006/relationships/theme" Target="/ppt/slideMasters/theme/theme1.xml" Id="R5e5cd11c8be5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3c5cae4fb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273ad0a7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e94162f2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80c6b3d4d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32c3af541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8b0bc943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