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ab799fa6f24d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0c0b8e92b647c7"/>
  </p:sldMasterIdLst>
  <p:sldIdLst>
    <p:sldId xmlns:r="http://schemas.openxmlformats.org/officeDocument/2006/relationships" id="256" r:id="Rcf7e7d2dba2341f1"/>
    <p:sldId xmlns:r="http://schemas.openxmlformats.org/officeDocument/2006/relationships" id="257" r:id="R9647e43613cf420e"/>
    <p:sldId xmlns:r="http://schemas.openxmlformats.org/officeDocument/2006/relationships" id="258" r:id="Rfa69766b3e2d4740"/>
    <p:sldId xmlns:r="http://schemas.openxmlformats.org/officeDocument/2006/relationships" id="259" r:id="R04adf37974ef4c5f"/>
    <p:sldId xmlns:r="http://schemas.openxmlformats.org/officeDocument/2006/relationships" id="260" r:id="Rc8d2f76b6ede40c1"/>
    <p:sldId xmlns:r="http://schemas.openxmlformats.org/officeDocument/2006/relationships" id="261" r:id="R960dc01f39154e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c0b8e92b647c7" /><Relationship Type="http://schemas.openxmlformats.org/officeDocument/2006/relationships/slide" Target="/ppt/slides/slide1.xml" Id="Rcf7e7d2dba2341f1" /><Relationship Type="http://schemas.openxmlformats.org/officeDocument/2006/relationships/slide" Target="/ppt/slides/slide2.xml" Id="R9647e43613cf420e" /><Relationship Type="http://schemas.openxmlformats.org/officeDocument/2006/relationships/slide" Target="/ppt/slides/slide3.xml" Id="Rfa69766b3e2d4740" /><Relationship Type="http://schemas.openxmlformats.org/officeDocument/2006/relationships/slide" Target="/ppt/slides/slide4.xml" Id="R04adf37974ef4c5f" /><Relationship Type="http://schemas.openxmlformats.org/officeDocument/2006/relationships/slide" Target="/ppt/slides/slide5.xml" Id="Rc8d2f76b6ede40c1" /><Relationship Type="http://schemas.openxmlformats.org/officeDocument/2006/relationships/slide" Target="/ppt/slides/slide6.xml" Id="R960dc01f39154e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962bb490142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2f3dba067417f" /><Relationship Type="http://schemas.openxmlformats.org/officeDocument/2006/relationships/theme" Target="/ppt/slideMasters/theme/theme1.xml" Id="R7be09abe6958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52f3dba067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8846d92be46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6527e30c444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bc58157fd41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d400f9dfe40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bd8fbc64c45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209910ceb42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KVÆNANGEN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Gárgu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9161 Burfjord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77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postmottak@kvanangen.kommune.no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www.kvanangen.kommune.no/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940 331 102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