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8d49eb171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9f6404e104e21"/>
  </p:sldMasterIdLst>
  <p:sldIdLst>
    <p:sldId xmlns:r="http://schemas.openxmlformats.org/officeDocument/2006/relationships" id="256" r:id="R22ba7caafbbf494c"/>
    <p:sldId xmlns:r="http://schemas.openxmlformats.org/officeDocument/2006/relationships" id="257" r:id="R2eed2d29995e4c02"/>
    <p:sldId xmlns:r="http://schemas.openxmlformats.org/officeDocument/2006/relationships" id="258" r:id="Rd784c1f311334809"/>
    <p:sldId xmlns:r="http://schemas.openxmlformats.org/officeDocument/2006/relationships" id="259" r:id="Rb7b9d84733324156"/>
    <p:sldId xmlns:r="http://schemas.openxmlformats.org/officeDocument/2006/relationships" id="260" r:id="Rc4fb8555b1f5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9f6404e104e21" /><Relationship Type="http://schemas.openxmlformats.org/officeDocument/2006/relationships/slide" Target="/ppt/slides/slide1.xml" Id="R22ba7caafbbf494c" /><Relationship Type="http://schemas.openxmlformats.org/officeDocument/2006/relationships/slide" Target="/ppt/slides/slide2.xml" Id="R2eed2d29995e4c02" /><Relationship Type="http://schemas.openxmlformats.org/officeDocument/2006/relationships/slide" Target="/ppt/slides/slide3.xml" Id="Rd784c1f311334809" /><Relationship Type="http://schemas.openxmlformats.org/officeDocument/2006/relationships/slide" Target="/ppt/slides/slide4.xml" Id="Rb7b9d84733324156" /><Relationship Type="http://schemas.openxmlformats.org/officeDocument/2006/relationships/slide" Target="/ppt/slides/slide5.xml" Id="Rc4fb8555b1f5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022327dc6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425ccab0438d" /><Relationship Type="http://schemas.openxmlformats.org/officeDocument/2006/relationships/theme" Target="/ppt/slideMasters/theme/theme1.xml" Id="Rf72b124b9491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a425ccab0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a8b7835e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9f2cceb3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b541cb8b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645755fee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375f4c3d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