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3b9debb5c49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d7d02d768d46df"/>
  </p:sldMasterIdLst>
  <p:sldIdLst>
    <p:sldId xmlns:r="http://schemas.openxmlformats.org/officeDocument/2006/relationships" id="256" r:id="R7070baa04267481b"/>
    <p:sldId xmlns:r="http://schemas.openxmlformats.org/officeDocument/2006/relationships" id="257" r:id="R43e06cd357cb4cf8"/>
    <p:sldId xmlns:r="http://schemas.openxmlformats.org/officeDocument/2006/relationships" id="258" r:id="R29e37f274bd04dfd"/>
    <p:sldId xmlns:r="http://schemas.openxmlformats.org/officeDocument/2006/relationships" id="259" r:id="R543e37ee64404e4d"/>
    <p:sldId xmlns:r="http://schemas.openxmlformats.org/officeDocument/2006/relationships" id="260" r:id="Rd9e7043ab62247ec"/>
    <p:sldId xmlns:r="http://schemas.openxmlformats.org/officeDocument/2006/relationships" id="261" r:id="Rb2dab736c20e46e9"/>
    <p:sldId xmlns:r="http://schemas.openxmlformats.org/officeDocument/2006/relationships" id="262" r:id="Ra75900eaacd447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7d02d768d46df" /><Relationship Type="http://schemas.openxmlformats.org/officeDocument/2006/relationships/slide" Target="/ppt/slides/slide1.xml" Id="R7070baa04267481b" /><Relationship Type="http://schemas.openxmlformats.org/officeDocument/2006/relationships/slide" Target="/ppt/slides/slide2.xml" Id="R43e06cd357cb4cf8" /><Relationship Type="http://schemas.openxmlformats.org/officeDocument/2006/relationships/slide" Target="/ppt/slides/slide3.xml" Id="R29e37f274bd04dfd" /><Relationship Type="http://schemas.openxmlformats.org/officeDocument/2006/relationships/slide" Target="/ppt/slides/slide4.xml" Id="R543e37ee64404e4d" /><Relationship Type="http://schemas.openxmlformats.org/officeDocument/2006/relationships/slide" Target="/ppt/slides/slide5.xml" Id="Rd9e7043ab62247ec" /><Relationship Type="http://schemas.openxmlformats.org/officeDocument/2006/relationships/slide" Target="/ppt/slides/slide6.xml" Id="Rb2dab736c20e46e9" /><Relationship Type="http://schemas.openxmlformats.org/officeDocument/2006/relationships/slide" Target="/ppt/slides/slide7.xml" Id="Ra75900eaacd447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2866dc3ab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1094dfb2441e0" /><Relationship Type="http://schemas.openxmlformats.org/officeDocument/2006/relationships/theme" Target="/ppt/slideMasters/theme/theme1.xml" Id="Rc28222f63fd8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51094dfb24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bbfb7034047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4a97f8f1d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4411d4b7948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ff92114bc41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7e53cd1b940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f8d1df16a47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fb956db224d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 CORPORATE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1 940 288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109 290 913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SJØFLOT  –  63,6 %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HEGLE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Property House, 6 etasje,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940 522 005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