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e2ccbecb0d1450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cc0c8986aa041f4"/>
  </p:sldMasterIdLst>
  <p:sldIdLst>
    <p:sldId xmlns:r="http://schemas.openxmlformats.org/officeDocument/2006/relationships" id="256" r:id="R5dba79248b324960"/>
    <p:sldId xmlns:r="http://schemas.openxmlformats.org/officeDocument/2006/relationships" id="257" r:id="R7eb0265316d44c0f"/>
    <p:sldId xmlns:r="http://schemas.openxmlformats.org/officeDocument/2006/relationships" id="258" r:id="Ref15980a47ba48f9"/>
    <p:sldId xmlns:r="http://schemas.openxmlformats.org/officeDocument/2006/relationships" id="259" r:id="Rf1f4e34617d74ecf"/>
    <p:sldId xmlns:r="http://schemas.openxmlformats.org/officeDocument/2006/relationships" id="260" r:id="Rf0bd7965bbb0486b"/>
    <p:sldId xmlns:r="http://schemas.openxmlformats.org/officeDocument/2006/relationships" id="261" r:id="R70b3fcd4735f4b0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c0c8986aa041f4" /><Relationship Type="http://schemas.openxmlformats.org/officeDocument/2006/relationships/slide" Target="/ppt/slides/slide1.xml" Id="R5dba79248b324960" /><Relationship Type="http://schemas.openxmlformats.org/officeDocument/2006/relationships/slide" Target="/ppt/slides/slide2.xml" Id="R7eb0265316d44c0f" /><Relationship Type="http://schemas.openxmlformats.org/officeDocument/2006/relationships/slide" Target="/ppt/slides/slide3.xml" Id="Ref15980a47ba48f9" /><Relationship Type="http://schemas.openxmlformats.org/officeDocument/2006/relationships/slide" Target="/ppt/slides/slide4.xml" Id="Rf1f4e34617d74ecf" /><Relationship Type="http://schemas.openxmlformats.org/officeDocument/2006/relationships/slide" Target="/ppt/slides/slide5.xml" Id="Rf0bd7965bbb0486b" /><Relationship Type="http://schemas.openxmlformats.org/officeDocument/2006/relationships/slide" Target="/ppt/slides/slide6.xml" Id="R70b3fcd4735f4b0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18d0fb2fd54a0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f3aa59f2b448e2" /><Relationship Type="http://schemas.openxmlformats.org/officeDocument/2006/relationships/theme" Target="/ppt/slideMasters/theme/theme1.xml" Id="Rf4268bc91d464e7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5f3aa59f2b448e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f76fb233704fb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11f22270774c3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e6779336ad4bb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05f1dd5654418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5297085d6e443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899b873cce405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KARMØY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KARMØY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KARMØY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KARMØY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KARMØY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KARMØY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Statsråd Vinjes gate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4250 Kopervik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52 85 75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postmottak@karmoy.kommune.no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www.karmoy.kommune.no/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940 791 901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KARMØY KOMMUNE</a:t>
            </a:r>
          </a:p>
        </p:txBody>
      </p:sp>
    </p:spTree>
  </p:cSld>
  <p:clrMapOvr>
    <a:masterClrMapping xmlns:a="http://schemas.openxmlformats.org/drawingml/2006/main"/>
  </p:clrMapOvr>
</p:sld>
</file>