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8c5e0f796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a2d02e8874e8f"/>
  </p:sldMasterIdLst>
  <p:sldIdLst>
    <p:sldId xmlns:r="http://schemas.openxmlformats.org/officeDocument/2006/relationships" id="256" r:id="R34827f8c9926471d"/>
    <p:sldId xmlns:r="http://schemas.openxmlformats.org/officeDocument/2006/relationships" id="257" r:id="Rfbfb4c7721a74534"/>
    <p:sldId xmlns:r="http://schemas.openxmlformats.org/officeDocument/2006/relationships" id="258" r:id="Re4aed71a967e4b4d"/>
    <p:sldId xmlns:r="http://schemas.openxmlformats.org/officeDocument/2006/relationships" id="259" r:id="R75cb2bdd324a4b81"/>
    <p:sldId xmlns:r="http://schemas.openxmlformats.org/officeDocument/2006/relationships" id="260" r:id="R4efb6e4c7894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a2d02e8874e8f" /><Relationship Type="http://schemas.openxmlformats.org/officeDocument/2006/relationships/slide" Target="/ppt/slides/slide1.xml" Id="R34827f8c9926471d" /><Relationship Type="http://schemas.openxmlformats.org/officeDocument/2006/relationships/slide" Target="/ppt/slides/slide2.xml" Id="Rfbfb4c7721a74534" /><Relationship Type="http://schemas.openxmlformats.org/officeDocument/2006/relationships/slide" Target="/ppt/slides/slide3.xml" Id="Re4aed71a967e4b4d" /><Relationship Type="http://schemas.openxmlformats.org/officeDocument/2006/relationships/slide" Target="/ppt/slides/slide4.xml" Id="R75cb2bdd324a4b81" /><Relationship Type="http://schemas.openxmlformats.org/officeDocument/2006/relationships/slide" Target="/ppt/slides/slide5.xml" Id="R4efb6e4c7894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0e5868115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7fe4693e44d4d" /><Relationship Type="http://schemas.openxmlformats.org/officeDocument/2006/relationships/theme" Target="/ppt/slideMasters/theme/theme1.xml" Id="R10ae206d87de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7fe4693e44d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8883a9392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79d8572c46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92ba33433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61bf39089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981d6b923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KARMØY KOMMUNE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Vinjes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postmottak@karmoy.kommune.no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www.karmoy.kommune.no/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940 791 901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