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ff0ee4ec6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86266ebb34eb6"/>
  </p:sldMasterIdLst>
  <p:sldIdLst>
    <p:sldId xmlns:r="http://schemas.openxmlformats.org/officeDocument/2006/relationships" id="256" r:id="Rf7d0fc816f324de6"/>
    <p:sldId xmlns:r="http://schemas.openxmlformats.org/officeDocument/2006/relationships" id="257" r:id="R7c0dfea556af4e85"/>
    <p:sldId xmlns:r="http://schemas.openxmlformats.org/officeDocument/2006/relationships" id="258" r:id="Rf746473e34724c62"/>
    <p:sldId xmlns:r="http://schemas.openxmlformats.org/officeDocument/2006/relationships" id="259" r:id="R7bd85a52ce9c4cd9"/>
    <p:sldId xmlns:r="http://schemas.openxmlformats.org/officeDocument/2006/relationships" id="260" r:id="Re94bb9578aab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6266ebb34eb6" /><Relationship Type="http://schemas.openxmlformats.org/officeDocument/2006/relationships/slide" Target="/ppt/slides/slide1.xml" Id="Rf7d0fc816f324de6" /><Relationship Type="http://schemas.openxmlformats.org/officeDocument/2006/relationships/slide" Target="/ppt/slides/slide2.xml" Id="R7c0dfea556af4e85" /><Relationship Type="http://schemas.openxmlformats.org/officeDocument/2006/relationships/slide" Target="/ppt/slides/slide3.xml" Id="Rf746473e34724c62" /><Relationship Type="http://schemas.openxmlformats.org/officeDocument/2006/relationships/slide" Target="/ppt/slides/slide4.xml" Id="R7bd85a52ce9c4cd9" /><Relationship Type="http://schemas.openxmlformats.org/officeDocument/2006/relationships/slide" Target="/ppt/slides/slide5.xml" Id="Re94bb9578aab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0c9a944eb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78fa1d6c4f3f" /><Relationship Type="http://schemas.openxmlformats.org/officeDocument/2006/relationships/theme" Target="/ppt/slideMasters/theme/theme1.xml" Id="Rf23ba59d9819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878fa1d6c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06ed9815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dfbd732f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f94321d2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9e2dad1e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5aa5bdad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