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0e5e45527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2ae89739348d0"/>
  </p:sldMasterIdLst>
  <p:sldIdLst>
    <p:sldId xmlns:r="http://schemas.openxmlformats.org/officeDocument/2006/relationships" id="256" r:id="R032b515d3ed346f8"/>
    <p:sldId xmlns:r="http://schemas.openxmlformats.org/officeDocument/2006/relationships" id="257" r:id="Rbfd5736646cc4d35"/>
    <p:sldId xmlns:r="http://schemas.openxmlformats.org/officeDocument/2006/relationships" id="258" r:id="Rdcc90fc794204ffe"/>
    <p:sldId xmlns:r="http://schemas.openxmlformats.org/officeDocument/2006/relationships" id="259" r:id="R00725d2fed7c4407"/>
    <p:sldId xmlns:r="http://schemas.openxmlformats.org/officeDocument/2006/relationships" id="260" r:id="Rda58f7dd34c94a51"/>
    <p:sldId xmlns:r="http://schemas.openxmlformats.org/officeDocument/2006/relationships" id="261" r:id="R710c856b920e4968"/>
    <p:sldId xmlns:r="http://schemas.openxmlformats.org/officeDocument/2006/relationships" id="262" r:id="Rd8054d43aaf3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2ae89739348d0" /><Relationship Type="http://schemas.openxmlformats.org/officeDocument/2006/relationships/slide" Target="/ppt/slides/slide1.xml" Id="R032b515d3ed346f8" /><Relationship Type="http://schemas.openxmlformats.org/officeDocument/2006/relationships/slide" Target="/ppt/slides/slide2.xml" Id="Rbfd5736646cc4d35" /><Relationship Type="http://schemas.openxmlformats.org/officeDocument/2006/relationships/slide" Target="/ppt/slides/slide3.xml" Id="Rdcc90fc794204ffe" /><Relationship Type="http://schemas.openxmlformats.org/officeDocument/2006/relationships/slide" Target="/ppt/slides/slide4.xml" Id="R00725d2fed7c4407" /><Relationship Type="http://schemas.openxmlformats.org/officeDocument/2006/relationships/slide" Target="/ppt/slides/slide5.xml" Id="Rda58f7dd34c94a51" /><Relationship Type="http://schemas.openxmlformats.org/officeDocument/2006/relationships/slide" Target="/ppt/slides/slide6.xml" Id="R710c856b920e4968" /><Relationship Type="http://schemas.openxmlformats.org/officeDocument/2006/relationships/slide" Target="/ppt/slides/slide7.xml" Id="Rd8054d43aaf3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2b25e9f7f45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b0c0e69c34e53" /><Relationship Type="http://schemas.openxmlformats.org/officeDocument/2006/relationships/theme" Target="/ppt/slideMasters/theme/theme1.xml" Id="R640f4a3debe942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b0c0e69c3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2605bd153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c1aadf3f2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7b97e2f37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4ad2f0caa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4026d435445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9b5726ec8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13b42e4154e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11 054 996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940 952 395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