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2c2ef337bd44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e319133bb04554"/>
  </p:sldMasterIdLst>
  <p:sldIdLst>
    <p:sldId xmlns:r="http://schemas.openxmlformats.org/officeDocument/2006/relationships" id="256" r:id="R59966a13b22e4111"/>
    <p:sldId xmlns:r="http://schemas.openxmlformats.org/officeDocument/2006/relationships" id="257" r:id="R7073ab8dc4dc48b3"/>
    <p:sldId xmlns:r="http://schemas.openxmlformats.org/officeDocument/2006/relationships" id="258" r:id="R328bf1e4558649c4"/>
    <p:sldId xmlns:r="http://schemas.openxmlformats.org/officeDocument/2006/relationships" id="259" r:id="R943b3fc53e114985"/>
    <p:sldId xmlns:r="http://schemas.openxmlformats.org/officeDocument/2006/relationships" id="260" r:id="Rf009b5316cf74a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319133bb04554" /><Relationship Type="http://schemas.openxmlformats.org/officeDocument/2006/relationships/slide" Target="/ppt/slides/slide1.xml" Id="R59966a13b22e4111" /><Relationship Type="http://schemas.openxmlformats.org/officeDocument/2006/relationships/slide" Target="/ppt/slides/slide2.xml" Id="R7073ab8dc4dc48b3" /><Relationship Type="http://schemas.openxmlformats.org/officeDocument/2006/relationships/slide" Target="/ppt/slides/slide3.xml" Id="R328bf1e4558649c4" /><Relationship Type="http://schemas.openxmlformats.org/officeDocument/2006/relationships/slide" Target="/ppt/slides/slide4.xml" Id="R943b3fc53e114985" /><Relationship Type="http://schemas.openxmlformats.org/officeDocument/2006/relationships/slide" Target="/ppt/slides/slide5.xml" Id="Rf009b5316cf74a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50196f2114f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3bdc0581e4f01" /><Relationship Type="http://schemas.openxmlformats.org/officeDocument/2006/relationships/theme" Target="/ppt/slideMasters/theme/theme1.xml" Id="R9450fa1f060d47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63bdc0581e4f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30d3190284b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3b14a829845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feb835eb24f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15fbb852e4c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68fd0e76b42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MÅSØY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MÅSØY KOMMUNE ble etablert [år] og holder til i Havøysund.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9690 Havøysund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42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postmottak@masoy.kommune.no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www.masoy.kommune.no/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941 087 957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