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ee08241db04b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611a3ea6fb4345"/>
  </p:sldMasterIdLst>
  <p:sldIdLst>
    <p:sldId xmlns:r="http://schemas.openxmlformats.org/officeDocument/2006/relationships" id="256" r:id="Re207fbf67aa144bc"/>
    <p:sldId xmlns:r="http://schemas.openxmlformats.org/officeDocument/2006/relationships" id="257" r:id="R715df21721f14b90"/>
    <p:sldId xmlns:r="http://schemas.openxmlformats.org/officeDocument/2006/relationships" id="258" r:id="Rbdf9a22e107a400f"/>
    <p:sldId xmlns:r="http://schemas.openxmlformats.org/officeDocument/2006/relationships" id="259" r:id="R4e33635c54eb445a"/>
    <p:sldId xmlns:r="http://schemas.openxmlformats.org/officeDocument/2006/relationships" id="260" r:id="Rf4fce82afde8402d"/>
    <p:sldId xmlns:r="http://schemas.openxmlformats.org/officeDocument/2006/relationships" id="261" r:id="R4cbbd4a82b154ada"/>
    <p:sldId xmlns:r="http://schemas.openxmlformats.org/officeDocument/2006/relationships" id="262" r:id="R35d28045d0d9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11a3ea6fb4345" /><Relationship Type="http://schemas.openxmlformats.org/officeDocument/2006/relationships/slide" Target="/ppt/slides/slide1.xml" Id="Re207fbf67aa144bc" /><Relationship Type="http://schemas.openxmlformats.org/officeDocument/2006/relationships/slide" Target="/ppt/slides/slide2.xml" Id="R715df21721f14b90" /><Relationship Type="http://schemas.openxmlformats.org/officeDocument/2006/relationships/slide" Target="/ppt/slides/slide3.xml" Id="Rbdf9a22e107a400f" /><Relationship Type="http://schemas.openxmlformats.org/officeDocument/2006/relationships/slide" Target="/ppt/slides/slide4.xml" Id="R4e33635c54eb445a" /><Relationship Type="http://schemas.openxmlformats.org/officeDocument/2006/relationships/slide" Target="/ppt/slides/slide5.xml" Id="Rf4fce82afde8402d" /><Relationship Type="http://schemas.openxmlformats.org/officeDocument/2006/relationships/slide" Target="/ppt/slides/slide6.xml" Id="R4cbbd4a82b154ada" /><Relationship Type="http://schemas.openxmlformats.org/officeDocument/2006/relationships/slide" Target="/ppt/slides/slide7.xml" Id="R35d28045d0d9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f2873fa5441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8510b61e944f8" /><Relationship Type="http://schemas.openxmlformats.org/officeDocument/2006/relationships/theme" Target="/ppt/slideMasters/theme/theme1.xml" Id="R29b5089bb6234f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38510b61e944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008008b08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329b94d9e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ed0184ae8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3dae5f10446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24f4874aa48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b33cf276b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01e55e0ee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HODNE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−246 874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213 003 720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245 931 430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ENDOH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ROLF SMEDVIG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941 350 348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HOLDING AS</a:t>
            </a:r>
          </a:p>
        </p:txBody>
      </p:sp>
    </p:spTree>
  </p:cSld>
  <p:clrMapOvr>
    <a:masterClrMapping xmlns:a="http://schemas.openxmlformats.org/drawingml/2006/main"/>
  </p:clrMapOvr>
</p:sld>
</file>