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d36ef90c2b41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5bfefe79df4cb6"/>
  </p:sldMasterIdLst>
  <p:sldIdLst>
    <p:sldId xmlns:r="http://schemas.openxmlformats.org/officeDocument/2006/relationships" id="256" r:id="R043b0c24ed514c6e"/>
    <p:sldId xmlns:r="http://schemas.openxmlformats.org/officeDocument/2006/relationships" id="257" r:id="Rd3c07f38ec464f81"/>
    <p:sldId xmlns:r="http://schemas.openxmlformats.org/officeDocument/2006/relationships" id="258" r:id="Rffaad73dc6754584"/>
    <p:sldId xmlns:r="http://schemas.openxmlformats.org/officeDocument/2006/relationships" id="259" r:id="R2774f39f3a724c8a"/>
    <p:sldId xmlns:r="http://schemas.openxmlformats.org/officeDocument/2006/relationships" id="260" r:id="R9966929b256349c5"/>
    <p:sldId xmlns:r="http://schemas.openxmlformats.org/officeDocument/2006/relationships" id="261" r:id="R16f4ef0d5c154c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5bfefe79df4cb6" /><Relationship Type="http://schemas.openxmlformats.org/officeDocument/2006/relationships/slide" Target="/ppt/slides/slide1.xml" Id="R043b0c24ed514c6e" /><Relationship Type="http://schemas.openxmlformats.org/officeDocument/2006/relationships/slide" Target="/ppt/slides/slide2.xml" Id="Rd3c07f38ec464f81" /><Relationship Type="http://schemas.openxmlformats.org/officeDocument/2006/relationships/slide" Target="/ppt/slides/slide3.xml" Id="Rffaad73dc6754584" /><Relationship Type="http://schemas.openxmlformats.org/officeDocument/2006/relationships/slide" Target="/ppt/slides/slide4.xml" Id="R2774f39f3a724c8a" /><Relationship Type="http://schemas.openxmlformats.org/officeDocument/2006/relationships/slide" Target="/ppt/slides/slide5.xml" Id="R9966929b256349c5" /><Relationship Type="http://schemas.openxmlformats.org/officeDocument/2006/relationships/slide" Target="/ppt/slides/slide6.xml" Id="R16f4ef0d5c154c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217437dbc848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633f451c64644" /><Relationship Type="http://schemas.openxmlformats.org/officeDocument/2006/relationships/theme" Target="/ppt/slideMasters/theme/theme1.xml" Id="Rb51c297242c54f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6633f451c646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2df619ef74f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b840f1e8147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97dd5c5af49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513c1613842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5e2d053f343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fdfc7ac374b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CBK SYSTEM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CBK SYSTEM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CBK SYSTEM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CBK SYSTEM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CBK SYSTEM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CBK SYSTEM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941 361 374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CBK SYSTEM AS</a:t>
            </a:r>
          </a:p>
        </p:txBody>
      </p:sp>
    </p:spTree>
  </p:cSld>
  <p:clrMapOvr>
    <a:masterClrMapping xmlns:a="http://schemas.openxmlformats.org/drawingml/2006/main"/>
  </p:clrMapOvr>
</p:sld>
</file>