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654cabda3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fb82788a04afd"/>
  </p:sldMasterIdLst>
  <p:sldIdLst>
    <p:sldId xmlns:r="http://schemas.openxmlformats.org/officeDocument/2006/relationships" id="256" r:id="Re29371cbf31241d8"/>
    <p:sldId xmlns:r="http://schemas.openxmlformats.org/officeDocument/2006/relationships" id="257" r:id="R5b4d2f9b86654bf4"/>
    <p:sldId xmlns:r="http://schemas.openxmlformats.org/officeDocument/2006/relationships" id="258" r:id="R3807dfd50d1a4311"/>
    <p:sldId xmlns:r="http://schemas.openxmlformats.org/officeDocument/2006/relationships" id="259" r:id="Rea4bb86427c64a4d"/>
    <p:sldId xmlns:r="http://schemas.openxmlformats.org/officeDocument/2006/relationships" id="260" r:id="Rdfcce6e0bca74b50"/>
    <p:sldId xmlns:r="http://schemas.openxmlformats.org/officeDocument/2006/relationships" id="261" r:id="Ra7d358c2fcb64171"/>
    <p:sldId xmlns:r="http://schemas.openxmlformats.org/officeDocument/2006/relationships" id="262" r:id="R4e21b3a24fa1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fb82788a04afd" /><Relationship Type="http://schemas.openxmlformats.org/officeDocument/2006/relationships/slide" Target="/ppt/slides/slide1.xml" Id="Re29371cbf31241d8" /><Relationship Type="http://schemas.openxmlformats.org/officeDocument/2006/relationships/slide" Target="/ppt/slides/slide2.xml" Id="R5b4d2f9b86654bf4" /><Relationship Type="http://schemas.openxmlformats.org/officeDocument/2006/relationships/slide" Target="/ppt/slides/slide3.xml" Id="R3807dfd50d1a4311" /><Relationship Type="http://schemas.openxmlformats.org/officeDocument/2006/relationships/slide" Target="/ppt/slides/slide4.xml" Id="Rea4bb86427c64a4d" /><Relationship Type="http://schemas.openxmlformats.org/officeDocument/2006/relationships/slide" Target="/ppt/slides/slide5.xml" Id="Rdfcce6e0bca74b50" /><Relationship Type="http://schemas.openxmlformats.org/officeDocument/2006/relationships/slide" Target="/ppt/slides/slide6.xml" Id="Ra7d358c2fcb64171" /><Relationship Type="http://schemas.openxmlformats.org/officeDocument/2006/relationships/slide" Target="/ppt/slides/slide7.xml" Id="R4e21b3a24fa1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cbe4bf82a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e119df9a4c9a" /><Relationship Type="http://schemas.openxmlformats.org/officeDocument/2006/relationships/theme" Target="/ppt/slideMasters/theme/theme1.xml" Id="R74647d91eff8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fe119df9a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c63eca97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01b552e7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25558fbc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9132ac17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b0ab54d1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79ac6cd9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fe623c2d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SYSTEM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VERA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