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eaf47af02f4c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4caa946da340e0"/>
  </p:sldMasterIdLst>
  <p:sldIdLst>
    <p:sldId xmlns:r="http://schemas.openxmlformats.org/officeDocument/2006/relationships" id="256" r:id="R66e10582212c4932"/>
    <p:sldId xmlns:r="http://schemas.openxmlformats.org/officeDocument/2006/relationships" id="257" r:id="Rec0e5887f672463c"/>
    <p:sldId xmlns:r="http://schemas.openxmlformats.org/officeDocument/2006/relationships" id="258" r:id="Rd6c9e76aae7a4b2c"/>
    <p:sldId xmlns:r="http://schemas.openxmlformats.org/officeDocument/2006/relationships" id="259" r:id="R23b805a418a34940"/>
    <p:sldId xmlns:r="http://schemas.openxmlformats.org/officeDocument/2006/relationships" id="260" r:id="R55aa6d7f49fb4297"/>
    <p:sldId xmlns:r="http://schemas.openxmlformats.org/officeDocument/2006/relationships" id="261" r:id="R98b657359cc84dd5"/>
    <p:sldId xmlns:r="http://schemas.openxmlformats.org/officeDocument/2006/relationships" id="262" r:id="R10cbe4c41bc848a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4caa946da340e0" /><Relationship Type="http://schemas.openxmlformats.org/officeDocument/2006/relationships/slide" Target="/ppt/slides/slide1.xml" Id="R66e10582212c4932" /><Relationship Type="http://schemas.openxmlformats.org/officeDocument/2006/relationships/slide" Target="/ppt/slides/slide2.xml" Id="Rec0e5887f672463c" /><Relationship Type="http://schemas.openxmlformats.org/officeDocument/2006/relationships/slide" Target="/ppt/slides/slide3.xml" Id="Rd6c9e76aae7a4b2c" /><Relationship Type="http://schemas.openxmlformats.org/officeDocument/2006/relationships/slide" Target="/ppt/slides/slide4.xml" Id="R23b805a418a34940" /><Relationship Type="http://schemas.openxmlformats.org/officeDocument/2006/relationships/slide" Target="/ppt/slides/slide5.xml" Id="R55aa6d7f49fb4297" /><Relationship Type="http://schemas.openxmlformats.org/officeDocument/2006/relationships/slide" Target="/ppt/slides/slide6.xml" Id="R98b657359cc84dd5" /><Relationship Type="http://schemas.openxmlformats.org/officeDocument/2006/relationships/slide" Target="/ppt/slides/slide7.xml" Id="R10cbe4c41bc848a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c9b404998545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1057fd0def4859" /><Relationship Type="http://schemas.openxmlformats.org/officeDocument/2006/relationships/theme" Target="/ppt/slideMasters/theme/theme1.xml" Id="Rff4d0483c6904fb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1057fd0def48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181f6dfa3f4a2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5c0b0fbe974dc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1375e56da24b3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98105a35a741b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ff8132df2b4e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6afbbf7b2a403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837a1e37ba54f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ECONINVEST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ECONINVEST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−375 635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23 790 437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85 759 890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110 957 740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EINAR MAGNE HELSET  –  27,2 %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ANDREAS GRANRUD HELSET  –  24,5 %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FREDRIK GRANRUD HELSET  –  24,1 %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MARTINE GRANRUD HELSET  –  24,1 %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GRANRUD HELSET  –  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Grundingen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43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941 450 741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ECONINVEST AS</a:t>
            </a:r>
          </a:p>
        </p:txBody>
      </p:sp>
    </p:spTree>
  </p:cSld>
  <p:clrMapOvr>
    <a:masterClrMapping xmlns:a="http://schemas.openxmlformats.org/drawingml/2006/main"/>
  </p:clrMapOvr>
</p:sld>
</file>