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a14e889f842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5995e33b7345d2"/>
  </p:sldMasterIdLst>
  <p:sldIdLst>
    <p:sldId xmlns:r="http://schemas.openxmlformats.org/officeDocument/2006/relationships" id="256" r:id="Rbf65a463c46f40b6"/>
    <p:sldId xmlns:r="http://schemas.openxmlformats.org/officeDocument/2006/relationships" id="257" r:id="R2b1698930a544241"/>
    <p:sldId xmlns:r="http://schemas.openxmlformats.org/officeDocument/2006/relationships" id="258" r:id="R721fe73179fb48b9"/>
    <p:sldId xmlns:r="http://schemas.openxmlformats.org/officeDocument/2006/relationships" id="259" r:id="Rbb6dcdf83276412f"/>
    <p:sldId xmlns:r="http://schemas.openxmlformats.org/officeDocument/2006/relationships" id="260" r:id="Recdccdeb17fd4c73"/>
    <p:sldId xmlns:r="http://schemas.openxmlformats.org/officeDocument/2006/relationships" id="261" r:id="Rfad4f0f301b94fb3"/>
    <p:sldId xmlns:r="http://schemas.openxmlformats.org/officeDocument/2006/relationships" id="262" r:id="R7a05eeddd1e9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995e33b7345d2" /><Relationship Type="http://schemas.openxmlformats.org/officeDocument/2006/relationships/slide" Target="/ppt/slides/slide1.xml" Id="Rbf65a463c46f40b6" /><Relationship Type="http://schemas.openxmlformats.org/officeDocument/2006/relationships/slide" Target="/ppt/slides/slide2.xml" Id="R2b1698930a544241" /><Relationship Type="http://schemas.openxmlformats.org/officeDocument/2006/relationships/slide" Target="/ppt/slides/slide3.xml" Id="R721fe73179fb48b9" /><Relationship Type="http://schemas.openxmlformats.org/officeDocument/2006/relationships/slide" Target="/ppt/slides/slide4.xml" Id="Rbb6dcdf83276412f" /><Relationship Type="http://schemas.openxmlformats.org/officeDocument/2006/relationships/slide" Target="/ppt/slides/slide5.xml" Id="Recdccdeb17fd4c73" /><Relationship Type="http://schemas.openxmlformats.org/officeDocument/2006/relationships/slide" Target="/ppt/slides/slide6.xml" Id="Rfad4f0f301b94fb3" /><Relationship Type="http://schemas.openxmlformats.org/officeDocument/2006/relationships/slide" Target="/ppt/slides/slide7.xml" Id="R7a05eeddd1e9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7d1b966cf47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dad65359349a9" /><Relationship Type="http://schemas.openxmlformats.org/officeDocument/2006/relationships/theme" Target="/ppt/slideMasters/theme/theme1.xml" Id="Rf4039ee57761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dad65359349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90eef9289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46c64d34641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b2160c396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f95305ca140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5405b12c243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266ed4e1d45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2d0817ec64b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17 744 175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BRUGRAND TERJE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JAN OLAV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GRØNDAL HANS TORE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NEDREHEGG BJARNE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79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terje@fretland-bygg.no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941 511 732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