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b63647b0b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a8e59b7934ec3"/>
  </p:sldMasterIdLst>
  <p:sldIdLst>
    <p:sldId xmlns:r="http://schemas.openxmlformats.org/officeDocument/2006/relationships" id="256" r:id="R0ed18493e9ca4f1b"/>
    <p:sldId xmlns:r="http://schemas.openxmlformats.org/officeDocument/2006/relationships" id="257" r:id="Rf375fdf3fa3245e5"/>
    <p:sldId xmlns:r="http://schemas.openxmlformats.org/officeDocument/2006/relationships" id="258" r:id="R4675746514b54edf"/>
    <p:sldId xmlns:r="http://schemas.openxmlformats.org/officeDocument/2006/relationships" id="259" r:id="R812f47309f00444a"/>
    <p:sldId xmlns:r="http://schemas.openxmlformats.org/officeDocument/2006/relationships" id="260" r:id="R38ef0d47b34c43f0"/>
    <p:sldId xmlns:r="http://schemas.openxmlformats.org/officeDocument/2006/relationships" id="261" r:id="Rcc6b07117b804ee3"/>
    <p:sldId xmlns:r="http://schemas.openxmlformats.org/officeDocument/2006/relationships" id="262" r:id="R9478ec80655a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a8e59b7934ec3" /><Relationship Type="http://schemas.openxmlformats.org/officeDocument/2006/relationships/slide" Target="/ppt/slides/slide1.xml" Id="R0ed18493e9ca4f1b" /><Relationship Type="http://schemas.openxmlformats.org/officeDocument/2006/relationships/slide" Target="/ppt/slides/slide2.xml" Id="Rf375fdf3fa3245e5" /><Relationship Type="http://schemas.openxmlformats.org/officeDocument/2006/relationships/slide" Target="/ppt/slides/slide3.xml" Id="R4675746514b54edf" /><Relationship Type="http://schemas.openxmlformats.org/officeDocument/2006/relationships/slide" Target="/ppt/slides/slide4.xml" Id="R812f47309f00444a" /><Relationship Type="http://schemas.openxmlformats.org/officeDocument/2006/relationships/slide" Target="/ppt/slides/slide5.xml" Id="R38ef0d47b34c43f0" /><Relationship Type="http://schemas.openxmlformats.org/officeDocument/2006/relationships/slide" Target="/ppt/slides/slide6.xml" Id="Rcc6b07117b804ee3" /><Relationship Type="http://schemas.openxmlformats.org/officeDocument/2006/relationships/slide" Target="/ppt/slides/slide7.xml" Id="R9478ec80655a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a45a6ad9c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c78b19184d28" /><Relationship Type="http://schemas.openxmlformats.org/officeDocument/2006/relationships/theme" Target="/ppt/slideMasters/theme/theme1.xml" Id="R6eaacf983314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5c78b1918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b6dc34d0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d4794e65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1260439c4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d5ee9bfa7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6bf4e24e1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71acd273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01b9a5c8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