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7205b9da5742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49c000a17249a0"/>
  </p:sldMasterIdLst>
  <p:sldIdLst>
    <p:sldId xmlns:r="http://schemas.openxmlformats.org/officeDocument/2006/relationships" id="256" r:id="R774aa05d30484400"/>
    <p:sldId xmlns:r="http://schemas.openxmlformats.org/officeDocument/2006/relationships" id="257" r:id="Rd8daca7c2a68420c"/>
    <p:sldId xmlns:r="http://schemas.openxmlformats.org/officeDocument/2006/relationships" id="258" r:id="Re5f33ce574b34560"/>
    <p:sldId xmlns:r="http://schemas.openxmlformats.org/officeDocument/2006/relationships" id="259" r:id="Rd44b120cd79647d5"/>
    <p:sldId xmlns:r="http://schemas.openxmlformats.org/officeDocument/2006/relationships" id="260" r:id="Rceec5ce583f44943"/>
    <p:sldId xmlns:r="http://schemas.openxmlformats.org/officeDocument/2006/relationships" id="261" r:id="Re6eee04b4a654b99"/>
    <p:sldId xmlns:r="http://schemas.openxmlformats.org/officeDocument/2006/relationships" id="262" r:id="R57b8b64d1e1340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49c000a17249a0" /><Relationship Type="http://schemas.openxmlformats.org/officeDocument/2006/relationships/slide" Target="/ppt/slides/slide1.xml" Id="R774aa05d30484400" /><Relationship Type="http://schemas.openxmlformats.org/officeDocument/2006/relationships/slide" Target="/ppt/slides/slide2.xml" Id="Rd8daca7c2a68420c" /><Relationship Type="http://schemas.openxmlformats.org/officeDocument/2006/relationships/slide" Target="/ppt/slides/slide3.xml" Id="Re5f33ce574b34560" /><Relationship Type="http://schemas.openxmlformats.org/officeDocument/2006/relationships/slide" Target="/ppt/slides/slide4.xml" Id="Rd44b120cd79647d5" /><Relationship Type="http://schemas.openxmlformats.org/officeDocument/2006/relationships/slide" Target="/ppt/slides/slide5.xml" Id="Rceec5ce583f44943" /><Relationship Type="http://schemas.openxmlformats.org/officeDocument/2006/relationships/slide" Target="/ppt/slides/slide6.xml" Id="Re6eee04b4a654b99" /><Relationship Type="http://schemas.openxmlformats.org/officeDocument/2006/relationships/slide" Target="/ppt/slides/slide7.xml" Id="R57b8b64d1e1340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93db84b4494f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c01a6ed384a14" /><Relationship Type="http://schemas.openxmlformats.org/officeDocument/2006/relationships/theme" Target="/ppt/slideMasters/theme/theme1.xml" Id="R804e5e24188f4d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3c01a6ed384a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1a7530d2d40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ca8fcc5d146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fbe25f8ae4d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38e3e07ba4a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34a8dc8cf49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d7634ffe645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c77c7f3e74e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ANALYSEINVEST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ANALYSEINVEST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ANALYSEINVEST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ANALYSEINVEST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ANALYSEINVEST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ANALYSEINVEST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1 818 218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9 167 116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10 446 851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ANALYSEINVEST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GUDMUND JOAR  –  86,2 %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NESODDEN GJESTEHUS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PER ERLING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AUDUN SKJEVLING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MARIT BRATRUD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JON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ANALYSEINVEST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Allans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941 790 682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ANALYSEINVEST AS</a:t>
            </a:r>
          </a:p>
        </p:txBody>
      </p:sp>
    </p:spTree>
  </p:cSld>
  <p:clrMapOvr>
    <a:masterClrMapping xmlns:a="http://schemas.openxmlformats.org/drawingml/2006/main"/>
  </p:clrMapOvr>
</p:sld>
</file>