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6fb1bc89f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10938be754d87"/>
  </p:sldMasterIdLst>
  <p:sldIdLst>
    <p:sldId xmlns:r="http://schemas.openxmlformats.org/officeDocument/2006/relationships" id="256" r:id="Rb1e9fa5a4e1e42b7"/>
    <p:sldId xmlns:r="http://schemas.openxmlformats.org/officeDocument/2006/relationships" id="257" r:id="Rda36fbfe2f2c4f33"/>
    <p:sldId xmlns:r="http://schemas.openxmlformats.org/officeDocument/2006/relationships" id="258" r:id="R43a71db55aa24544"/>
    <p:sldId xmlns:r="http://schemas.openxmlformats.org/officeDocument/2006/relationships" id="259" r:id="R0a2192c0b120404b"/>
    <p:sldId xmlns:r="http://schemas.openxmlformats.org/officeDocument/2006/relationships" id="260" r:id="Rac675bd8f268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10938be754d87" /><Relationship Type="http://schemas.openxmlformats.org/officeDocument/2006/relationships/slide" Target="/ppt/slides/slide1.xml" Id="Rb1e9fa5a4e1e42b7" /><Relationship Type="http://schemas.openxmlformats.org/officeDocument/2006/relationships/slide" Target="/ppt/slides/slide2.xml" Id="Rda36fbfe2f2c4f33" /><Relationship Type="http://schemas.openxmlformats.org/officeDocument/2006/relationships/slide" Target="/ppt/slides/slide3.xml" Id="R43a71db55aa24544" /><Relationship Type="http://schemas.openxmlformats.org/officeDocument/2006/relationships/slide" Target="/ppt/slides/slide4.xml" Id="R0a2192c0b120404b" /><Relationship Type="http://schemas.openxmlformats.org/officeDocument/2006/relationships/slide" Target="/ppt/slides/slide5.xml" Id="Rac675bd8f268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4061d29d4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e2a0772d242c2" /><Relationship Type="http://schemas.openxmlformats.org/officeDocument/2006/relationships/theme" Target="/ppt/slideMasters/theme/theme1.xml" Id="Ra40fa8f09f0b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e2a0772d2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572463c82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e0181f9fe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e251798a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aea24930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4ca43353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