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868f53815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0ed96333d452c"/>
  </p:sldMasterIdLst>
  <p:sldIdLst>
    <p:sldId xmlns:r="http://schemas.openxmlformats.org/officeDocument/2006/relationships" id="256" r:id="Rb25910d3c5f14ff9"/>
    <p:sldId xmlns:r="http://schemas.openxmlformats.org/officeDocument/2006/relationships" id="257" r:id="R420e3cc385e441db"/>
    <p:sldId xmlns:r="http://schemas.openxmlformats.org/officeDocument/2006/relationships" id="258" r:id="R70a8109cc30b4eda"/>
    <p:sldId xmlns:r="http://schemas.openxmlformats.org/officeDocument/2006/relationships" id="259" r:id="R6ee9968eff384018"/>
    <p:sldId xmlns:r="http://schemas.openxmlformats.org/officeDocument/2006/relationships" id="260" r:id="R5ee8b4923f754947"/>
    <p:sldId xmlns:r="http://schemas.openxmlformats.org/officeDocument/2006/relationships" id="261" r:id="R5378a1bebd1d47c0"/>
    <p:sldId xmlns:r="http://schemas.openxmlformats.org/officeDocument/2006/relationships" id="262" r:id="R9873ef2dda05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0ed96333d452c" /><Relationship Type="http://schemas.openxmlformats.org/officeDocument/2006/relationships/slide" Target="/ppt/slides/slide1.xml" Id="Rb25910d3c5f14ff9" /><Relationship Type="http://schemas.openxmlformats.org/officeDocument/2006/relationships/slide" Target="/ppt/slides/slide2.xml" Id="R420e3cc385e441db" /><Relationship Type="http://schemas.openxmlformats.org/officeDocument/2006/relationships/slide" Target="/ppt/slides/slide3.xml" Id="R70a8109cc30b4eda" /><Relationship Type="http://schemas.openxmlformats.org/officeDocument/2006/relationships/slide" Target="/ppt/slides/slide4.xml" Id="R6ee9968eff384018" /><Relationship Type="http://schemas.openxmlformats.org/officeDocument/2006/relationships/slide" Target="/ppt/slides/slide5.xml" Id="R5ee8b4923f754947" /><Relationship Type="http://schemas.openxmlformats.org/officeDocument/2006/relationships/slide" Target="/ppt/slides/slide6.xml" Id="R5378a1bebd1d47c0" /><Relationship Type="http://schemas.openxmlformats.org/officeDocument/2006/relationships/slide" Target="/ppt/slides/slide7.xml" Id="R9873ef2dda05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88977e5d2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4b40ce51b46cb" /><Relationship Type="http://schemas.openxmlformats.org/officeDocument/2006/relationships/theme" Target="/ppt/slideMasters/theme/theme1.xml" Id="R89fbc3ddf48e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4b40ce51b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102ddacb9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0cd25fd754e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c3139300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d4cd9fea9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82559b73d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8c79aff4440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6eb691b49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STUNDAL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STRAUME STUNDAL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Mjøens 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kristian.stundal@platefabrikken.no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941 972 225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