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be3162c7e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5094586b04418"/>
  </p:sldMasterIdLst>
  <p:sldIdLst>
    <p:sldId xmlns:r="http://schemas.openxmlformats.org/officeDocument/2006/relationships" id="256" r:id="Rc23f2f4917e34154"/>
    <p:sldId xmlns:r="http://schemas.openxmlformats.org/officeDocument/2006/relationships" id="257" r:id="R0ea164cf23a74201"/>
    <p:sldId xmlns:r="http://schemas.openxmlformats.org/officeDocument/2006/relationships" id="258" r:id="R1c0b324422fc430d"/>
    <p:sldId xmlns:r="http://schemas.openxmlformats.org/officeDocument/2006/relationships" id="259" r:id="R4790d27c9164418a"/>
    <p:sldId xmlns:r="http://schemas.openxmlformats.org/officeDocument/2006/relationships" id="260" r:id="Rb4232973645b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5094586b04418" /><Relationship Type="http://schemas.openxmlformats.org/officeDocument/2006/relationships/slide" Target="/ppt/slides/slide1.xml" Id="Rc23f2f4917e34154" /><Relationship Type="http://schemas.openxmlformats.org/officeDocument/2006/relationships/slide" Target="/ppt/slides/slide2.xml" Id="R0ea164cf23a74201" /><Relationship Type="http://schemas.openxmlformats.org/officeDocument/2006/relationships/slide" Target="/ppt/slides/slide3.xml" Id="R1c0b324422fc430d" /><Relationship Type="http://schemas.openxmlformats.org/officeDocument/2006/relationships/slide" Target="/ppt/slides/slide4.xml" Id="R4790d27c9164418a" /><Relationship Type="http://schemas.openxmlformats.org/officeDocument/2006/relationships/slide" Target="/ppt/slides/slide5.xml" Id="Rb4232973645b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b1a614369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f7ccc192a49b2" /><Relationship Type="http://schemas.openxmlformats.org/officeDocument/2006/relationships/theme" Target="/ppt/slideMasters/theme/theme1.xml" Id="Rb442c726fbf3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f7ccc192a49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fc3814bcd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92c750e31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ebe79f2d0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b3790a30d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c5f0cc468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SØR-VARANGER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SØR-VARANGER KOMMUNE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97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postmottak@sor-varanger.kommune.no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www.sor-varanger.kommune.no/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942 110 286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