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cf6447bb1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1daeafc764846"/>
  </p:sldMasterIdLst>
  <p:sldIdLst>
    <p:sldId xmlns:r="http://schemas.openxmlformats.org/officeDocument/2006/relationships" id="256" r:id="R3b36170d3e0c4b34"/>
    <p:sldId xmlns:r="http://schemas.openxmlformats.org/officeDocument/2006/relationships" id="257" r:id="R1cb30f488bee4280"/>
    <p:sldId xmlns:r="http://schemas.openxmlformats.org/officeDocument/2006/relationships" id="258" r:id="R5fc386346ff64326"/>
    <p:sldId xmlns:r="http://schemas.openxmlformats.org/officeDocument/2006/relationships" id="259" r:id="Red3d47a80d8a4567"/>
    <p:sldId xmlns:r="http://schemas.openxmlformats.org/officeDocument/2006/relationships" id="260" r:id="R9f042f4e3f9240c8"/>
    <p:sldId xmlns:r="http://schemas.openxmlformats.org/officeDocument/2006/relationships" id="261" r:id="Rf21c54b3a08f4e5c"/>
    <p:sldId xmlns:r="http://schemas.openxmlformats.org/officeDocument/2006/relationships" id="262" r:id="Rd2bf511ec1f1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1daeafc764846" /><Relationship Type="http://schemas.openxmlformats.org/officeDocument/2006/relationships/slide" Target="/ppt/slides/slide1.xml" Id="R3b36170d3e0c4b34" /><Relationship Type="http://schemas.openxmlformats.org/officeDocument/2006/relationships/slide" Target="/ppt/slides/slide2.xml" Id="R1cb30f488bee4280" /><Relationship Type="http://schemas.openxmlformats.org/officeDocument/2006/relationships/slide" Target="/ppt/slides/slide3.xml" Id="R5fc386346ff64326" /><Relationship Type="http://schemas.openxmlformats.org/officeDocument/2006/relationships/slide" Target="/ppt/slides/slide4.xml" Id="Red3d47a80d8a4567" /><Relationship Type="http://schemas.openxmlformats.org/officeDocument/2006/relationships/slide" Target="/ppt/slides/slide5.xml" Id="R9f042f4e3f9240c8" /><Relationship Type="http://schemas.openxmlformats.org/officeDocument/2006/relationships/slide" Target="/ppt/slides/slide6.xml" Id="Rf21c54b3a08f4e5c" /><Relationship Type="http://schemas.openxmlformats.org/officeDocument/2006/relationships/slide" Target="/ppt/slides/slide7.xml" Id="Rd2bf511ec1f1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40cf1eabd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a3c53936546e4" /><Relationship Type="http://schemas.openxmlformats.org/officeDocument/2006/relationships/theme" Target="/ppt/slideMasters/theme/theme1.xml" Id="Rcb4401b18e79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a3c539365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f4164e09b4e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eb2439b5344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37227cbc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86885715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ae431a92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cf7bfb4f44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a02df3db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TOM MORTEN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