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86186945f446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913c85d6ad4ff0"/>
  </p:sldMasterIdLst>
  <p:sldIdLst>
    <p:sldId xmlns:r="http://schemas.openxmlformats.org/officeDocument/2006/relationships" id="256" r:id="R07e7378ba2f44e8a"/>
    <p:sldId xmlns:r="http://schemas.openxmlformats.org/officeDocument/2006/relationships" id="257" r:id="R1053682ea67b4d80"/>
    <p:sldId xmlns:r="http://schemas.openxmlformats.org/officeDocument/2006/relationships" id="258" r:id="R23bb242994844993"/>
    <p:sldId xmlns:r="http://schemas.openxmlformats.org/officeDocument/2006/relationships" id="259" r:id="Rf73d0d3f986d4b86"/>
    <p:sldId xmlns:r="http://schemas.openxmlformats.org/officeDocument/2006/relationships" id="260" r:id="Rafa05036f27c4060"/>
    <p:sldId xmlns:r="http://schemas.openxmlformats.org/officeDocument/2006/relationships" id="261" r:id="R573fc6916e03418a"/>
    <p:sldId xmlns:r="http://schemas.openxmlformats.org/officeDocument/2006/relationships" id="262" r:id="R16828e1ae7ec40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13c85d6ad4ff0" /><Relationship Type="http://schemas.openxmlformats.org/officeDocument/2006/relationships/slide" Target="/ppt/slides/slide1.xml" Id="R07e7378ba2f44e8a" /><Relationship Type="http://schemas.openxmlformats.org/officeDocument/2006/relationships/slide" Target="/ppt/slides/slide2.xml" Id="R1053682ea67b4d80" /><Relationship Type="http://schemas.openxmlformats.org/officeDocument/2006/relationships/slide" Target="/ppt/slides/slide3.xml" Id="R23bb242994844993" /><Relationship Type="http://schemas.openxmlformats.org/officeDocument/2006/relationships/slide" Target="/ppt/slides/slide4.xml" Id="Rf73d0d3f986d4b86" /><Relationship Type="http://schemas.openxmlformats.org/officeDocument/2006/relationships/slide" Target="/ppt/slides/slide5.xml" Id="Rafa05036f27c4060" /><Relationship Type="http://schemas.openxmlformats.org/officeDocument/2006/relationships/slide" Target="/ppt/slides/slide6.xml" Id="R573fc6916e03418a" /><Relationship Type="http://schemas.openxmlformats.org/officeDocument/2006/relationships/slide" Target="/ppt/slides/slide7.xml" Id="R16828e1ae7ec40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50cffbba344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c8a7b9cc54e44" /><Relationship Type="http://schemas.openxmlformats.org/officeDocument/2006/relationships/theme" Target="/ppt/slideMasters/theme/theme1.xml" Id="R16783727d2ba40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8c8a7b9cc54e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5142c7b5a41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2977d392441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baf97fcd142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a5e6e995448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44e015be643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0232af09245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5cd32884e42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 Invest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 Invest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−1 590 368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11 722 951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351 850 124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386 274 412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TONE CHARLOTTE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WESTBERG ALEXANDER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WESTBERG CHRISTOPHER S B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TONE CHARLOTTE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8.etasje, Ruseløkkveien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roy.myklebust@abgsc.no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942 533 438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