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316e4e065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811101ca747cc"/>
  </p:sldMasterIdLst>
  <p:sldIdLst>
    <p:sldId xmlns:r="http://schemas.openxmlformats.org/officeDocument/2006/relationships" id="256" r:id="R1f612ad037f940ab"/>
    <p:sldId xmlns:r="http://schemas.openxmlformats.org/officeDocument/2006/relationships" id="257" r:id="Rd2921981a3564165"/>
    <p:sldId xmlns:r="http://schemas.openxmlformats.org/officeDocument/2006/relationships" id="258" r:id="R9058437aae194fd0"/>
    <p:sldId xmlns:r="http://schemas.openxmlformats.org/officeDocument/2006/relationships" id="259" r:id="R2ab138a7561d4b70"/>
    <p:sldId xmlns:r="http://schemas.openxmlformats.org/officeDocument/2006/relationships" id="260" r:id="R1923f74459c7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811101ca747cc" /><Relationship Type="http://schemas.openxmlformats.org/officeDocument/2006/relationships/slide" Target="/ppt/slides/slide1.xml" Id="R1f612ad037f940ab" /><Relationship Type="http://schemas.openxmlformats.org/officeDocument/2006/relationships/slide" Target="/ppt/slides/slide2.xml" Id="Rd2921981a3564165" /><Relationship Type="http://schemas.openxmlformats.org/officeDocument/2006/relationships/slide" Target="/ppt/slides/slide3.xml" Id="R9058437aae194fd0" /><Relationship Type="http://schemas.openxmlformats.org/officeDocument/2006/relationships/slide" Target="/ppt/slides/slide4.xml" Id="R2ab138a7561d4b70" /><Relationship Type="http://schemas.openxmlformats.org/officeDocument/2006/relationships/slide" Target="/ppt/slides/slide5.xml" Id="R1923f74459c7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ff648cda7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f83986af4503" /><Relationship Type="http://schemas.openxmlformats.org/officeDocument/2006/relationships/theme" Target="/ppt/slideMasters/theme/theme1.xml" Id="Rccac61599dee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7f83986af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1b2e37c92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e9591df3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64fcb301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ae1a7ca5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e122837d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KOMMUNE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postmottak@vestvagoy.kommune.no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www.vestvagoy.kommune.no/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942 570 619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KOMMUNE</a:t>
            </a:r>
          </a:p>
        </p:txBody>
      </p:sp>
    </p:spTree>
  </p:cSld>
  <p:clrMapOvr>
    <a:masterClrMapping xmlns:a="http://schemas.openxmlformats.org/drawingml/2006/main"/>
  </p:clrMapOvr>
</p:sld>
</file>