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bb41725a9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e08dd9c1149f9"/>
  </p:sldMasterIdLst>
  <p:sldIdLst>
    <p:sldId xmlns:r="http://schemas.openxmlformats.org/officeDocument/2006/relationships" id="256" r:id="R1922fd54accd44ab"/>
    <p:sldId xmlns:r="http://schemas.openxmlformats.org/officeDocument/2006/relationships" id="257" r:id="R082d25221fab44b0"/>
    <p:sldId xmlns:r="http://schemas.openxmlformats.org/officeDocument/2006/relationships" id="258" r:id="Rf70740f8e8834b9a"/>
    <p:sldId xmlns:r="http://schemas.openxmlformats.org/officeDocument/2006/relationships" id="259" r:id="R274fc89230a3446f"/>
    <p:sldId xmlns:r="http://schemas.openxmlformats.org/officeDocument/2006/relationships" id="260" r:id="R660ffc3dc042478f"/>
    <p:sldId xmlns:r="http://schemas.openxmlformats.org/officeDocument/2006/relationships" id="261" r:id="R77474aa46e3a4a8d"/>
    <p:sldId xmlns:r="http://schemas.openxmlformats.org/officeDocument/2006/relationships" id="262" r:id="Ree998e26626a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08dd9c1149f9" /><Relationship Type="http://schemas.openxmlformats.org/officeDocument/2006/relationships/slide" Target="/ppt/slides/slide1.xml" Id="R1922fd54accd44ab" /><Relationship Type="http://schemas.openxmlformats.org/officeDocument/2006/relationships/slide" Target="/ppt/slides/slide2.xml" Id="R082d25221fab44b0" /><Relationship Type="http://schemas.openxmlformats.org/officeDocument/2006/relationships/slide" Target="/ppt/slides/slide3.xml" Id="Rf70740f8e8834b9a" /><Relationship Type="http://schemas.openxmlformats.org/officeDocument/2006/relationships/slide" Target="/ppt/slides/slide4.xml" Id="R274fc89230a3446f" /><Relationship Type="http://schemas.openxmlformats.org/officeDocument/2006/relationships/slide" Target="/ppt/slides/slide5.xml" Id="R660ffc3dc042478f" /><Relationship Type="http://schemas.openxmlformats.org/officeDocument/2006/relationships/slide" Target="/ppt/slides/slide6.xml" Id="R77474aa46e3a4a8d" /><Relationship Type="http://schemas.openxmlformats.org/officeDocument/2006/relationships/slide" Target="/ppt/slides/slide7.xml" Id="Ree998e26626a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29198de5a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8ab16b274150" /><Relationship Type="http://schemas.openxmlformats.org/officeDocument/2006/relationships/theme" Target="/ppt/slideMasters/theme/theme1.xml" Id="R000a32b7b47b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58ab16b27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e5a49b33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a930d988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a63801a8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99a1f30c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c74786b8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157f22c1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a02130c1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