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0c613d4e30b42f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210f131b4b34568"/>
  </p:sldMasterIdLst>
  <p:sldIdLst>
    <p:sldId xmlns:r="http://schemas.openxmlformats.org/officeDocument/2006/relationships" id="256" r:id="R9dd7a5979be7447e"/>
    <p:sldId xmlns:r="http://schemas.openxmlformats.org/officeDocument/2006/relationships" id="257" r:id="R3b138dfa7eaa43dd"/>
    <p:sldId xmlns:r="http://schemas.openxmlformats.org/officeDocument/2006/relationships" id="258" r:id="Rd3a07f7d47524adb"/>
    <p:sldId xmlns:r="http://schemas.openxmlformats.org/officeDocument/2006/relationships" id="259" r:id="R13213ba8c65f404f"/>
    <p:sldId xmlns:r="http://schemas.openxmlformats.org/officeDocument/2006/relationships" id="260" r:id="R2d71a84b85a84a67"/>
    <p:sldId xmlns:r="http://schemas.openxmlformats.org/officeDocument/2006/relationships" id="261" r:id="Rbfe38c6ce0164f5e"/>
    <p:sldId xmlns:r="http://schemas.openxmlformats.org/officeDocument/2006/relationships" id="262" r:id="R676a2cdd275d4bc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10f131b4b34568" /><Relationship Type="http://schemas.openxmlformats.org/officeDocument/2006/relationships/slide" Target="/ppt/slides/slide1.xml" Id="R9dd7a5979be7447e" /><Relationship Type="http://schemas.openxmlformats.org/officeDocument/2006/relationships/slide" Target="/ppt/slides/slide2.xml" Id="R3b138dfa7eaa43dd" /><Relationship Type="http://schemas.openxmlformats.org/officeDocument/2006/relationships/slide" Target="/ppt/slides/slide3.xml" Id="Rd3a07f7d47524adb" /><Relationship Type="http://schemas.openxmlformats.org/officeDocument/2006/relationships/slide" Target="/ppt/slides/slide4.xml" Id="R13213ba8c65f404f" /><Relationship Type="http://schemas.openxmlformats.org/officeDocument/2006/relationships/slide" Target="/ppt/slides/slide5.xml" Id="R2d71a84b85a84a67" /><Relationship Type="http://schemas.openxmlformats.org/officeDocument/2006/relationships/slide" Target="/ppt/slides/slide6.xml" Id="Rbfe38c6ce0164f5e" /><Relationship Type="http://schemas.openxmlformats.org/officeDocument/2006/relationships/slide" Target="/ppt/slides/slide7.xml" Id="R676a2cdd275d4bc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27e92df7e343f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501c78499c4ade" /><Relationship Type="http://schemas.openxmlformats.org/officeDocument/2006/relationships/theme" Target="/ppt/slideMasters/theme/theme1.xml" Id="R9d92f717e724459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f501c78499c4ad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634ab129be4c3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2b29f2992747e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bdf09ba68b4e1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9ac7de85e2468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067e32319c4f3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2b88eb0e1f493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b4cc22e5b54a7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 VIDSJÅ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VIDSJÅ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VIDSJÅ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VIDSJÅ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VIDSJÅ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VIDSJÅ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42 675 793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37 201 023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40 980 346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263 698 232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268 668 732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VIDSJÅ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FURUHOLMEN THOR JOHAN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VIDSJÅ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Sørkedalsveien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0369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19 62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942 781 997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VIDSJÅ</a:t>
            </a:r>
          </a:p>
        </p:txBody>
      </p:sp>
    </p:spTree>
  </p:cSld>
  <p:clrMapOvr>
    <a:masterClrMapping xmlns:a="http://schemas.openxmlformats.org/drawingml/2006/main"/>
  </p:clrMapOvr>
</p:sld>
</file>