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2e89a26f9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2e7b60a334217"/>
  </p:sldMasterIdLst>
  <p:sldIdLst>
    <p:sldId xmlns:r="http://schemas.openxmlformats.org/officeDocument/2006/relationships" id="256" r:id="R3a1361acabeb49e7"/>
    <p:sldId xmlns:r="http://schemas.openxmlformats.org/officeDocument/2006/relationships" id="257" r:id="R144ae4093a1c4550"/>
    <p:sldId xmlns:r="http://schemas.openxmlformats.org/officeDocument/2006/relationships" id="258" r:id="Ra40a0d194b154bcc"/>
    <p:sldId xmlns:r="http://schemas.openxmlformats.org/officeDocument/2006/relationships" id="259" r:id="Rc96e66a7e1a8487c"/>
    <p:sldId xmlns:r="http://schemas.openxmlformats.org/officeDocument/2006/relationships" id="260" r:id="Ra4f22f09fbc24a04"/>
    <p:sldId xmlns:r="http://schemas.openxmlformats.org/officeDocument/2006/relationships" id="261" r:id="Rdd812b0b6c78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2e7b60a334217" /><Relationship Type="http://schemas.openxmlformats.org/officeDocument/2006/relationships/slide" Target="/ppt/slides/slide1.xml" Id="R3a1361acabeb49e7" /><Relationship Type="http://schemas.openxmlformats.org/officeDocument/2006/relationships/slide" Target="/ppt/slides/slide2.xml" Id="R144ae4093a1c4550" /><Relationship Type="http://schemas.openxmlformats.org/officeDocument/2006/relationships/slide" Target="/ppt/slides/slide3.xml" Id="Ra40a0d194b154bcc" /><Relationship Type="http://schemas.openxmlformats.org/officeDocument/2006/relationships/slide" Target="/ppt/slides/slide4.xml" Id="Rc96e66a7e1a8487c" /><Relationship Type="http://schemas.openxmlformats.org/officeDocument/2006/relationships/slide" Target="/ppt/slides/slide5.xml" Id="Ra4f22f09fbc24a04" /><Relationship Type="http://schemas.openxmlformats.org/officeDocument/2006/relationships/slide" Target="/ppt/slides/slide6.xml" Id="Rdd812b0b6c78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67575ed11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b25a2bb24c24" /><Relationship Type="http://schemas.openxmlformats.org/officeDocument/2006/relationships/theme" Target="/ppt/slideMasters/theme/theme1.xml" Id="Rc6c105f922ea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bb25a2bb2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00c6cbc8e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b7832fe3f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321a788ee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f141936b7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9bd15788f43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2b4ab59d5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