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0511476e2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ed14bae234327"/>
  </p:sldMasterIdLst>
  <p:sldIdLst>
    <p:sldId xmlns:r="http://schemas.openxmlformats.org/officeDocument/2006/relationships" id="256" r:id="Rd7b3e8f0f2aa49f6"/>
    <p:sldId xmlns:r="http://schemas.openxmlformats.org/officeDocument/2006/relationships" id="257" r:id="Rceab57fd70ce4182"/>
    <p:sldId xmlns:r="http://schemas.openxmlformats.org/officeDocument/2006/relationships" id="258" r:id="Rf1d5c067fe4741d5"/>
    <p:sldId xmlns:r="http://schemas.openxmlformats.org/officeDocument/2006/relationships" id="259" r:id="R7cc525530bc541ad"/>
    <p:sldId xmlns:r="http://schemas.openxmlformats.org/officeDocument/2006/relationships" id="260" r:id="Rb16ed3ccd249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ed14bae234327" /><Relationship Type="http://schemas.openxmlformats.org/officeDocument/2006/relationships/slide" Target="/ppt/slides/slide1.xml" Id="Rd7b3e8f0f2aa49f6" /><Relationship Type="http://schemas.openxmlformats.org/officeDocument/2006/relationships/slide" Target="/ppt/slides/slide2.xml" Id="Rceab57fd70ce4182" /><Relationship Type="http://schemas.openxmlformats.org/officeDocument/2006/relationships/slide" Target="/ppt/slides/slide3.xml" Id="Rf1d5c067fe4741d5" /><Relationship Type="http://schemas.openxmlformats.org/officeDocument/2006/relationships/slide" Target="/ppt/slides/slide4.xml" Id="R7cc525530bc541ad" /><Relationship Type="http://schemas.openxmlformats.org/officeDocument/2006/relationships/slide" Target="/ppt/slides/slide5.xml" Id="Rb16ed3ccd249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d39e151c3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b9d90cea47db" /><Relationship Type="http://schemas.openxmlformats.org/officeDocument/2006/relationships/theme" Target="/ppt/slideMasters/theme/theme1.xml" Id="R8be56576d022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a1b9d90cea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72e023241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e5f8a38d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868459da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0d8ffa48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4d6cea63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HELGELAND AVD 143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