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acd2aea18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f0887d59f4e8f"/>
  </p:sldMasterIdLst>
  <p:sldIdLst>
    <p:sldId xmlns:r="http://schemas.openxmlformats.org/officeDocument/2006/relationships" id="256" r:id="R5161607054124d05"/>
    <p:sldId xmlns:r="http://schemas.openxmlformats.org/officeDocument/2006/relationships" id="257" r:id="Rcc7155db60a0435c"/>
    <p:sldId xmlns:r="http://schemas.openxmlformats.org/officeDocument/2006/relationships" id="258" r:id="R5ac04958f2ca4961"/>
    <p:sldId xmlns:r="http://schemas.openxmlformats.org/officeDocument/2006/relationships" id="259" r:id="R3d24b599693343e5"/>
    <p:sldId xmlns:r="http://schemas.openxmlformats.org/officeDocument/2006/relationships" id="260" r:id="Rcce29514d83a4920"/>
    <p:sldId xmlns:r="http://schemas.openxmlformats.org/officeDocument/2006/relationships" id="261" r:id="Re7b7a5c54c2d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f0887d59f4e8f" /><Relationship Type="http://schemas.openxmlformats.org/officeDocument/2006/relationships/slide" Target="/ppt/slides/slide1.xml" Id="R5161607054124d05" /><Relationship Type="http://schemas.openxmlformats.org/officeDocument/2006/relationships/slide" Target="/ppt/slides/slide2.xml" Id="Rcc7155db60a0435c" /><Relationship Type="http://schemas.openxmlformats.org/officeDocument/2006/relationships/slide" Target="/ppt/slides/slide3.xml" Id="R5ac04958f2ca4961" /><Relationship Type="http://schemas.openxmlformats.org/officeDocument/2006/relationships/slide" Target="/ppt/slides/slide4.xml" Id="R3d24b599693343e5" /><Relationship Type="http://schemas.openxmlformats.org/officeDocument/2006/relationships/slide" Target="/ppt/slides/slide5.xml" Id="Rcce29514d83a4920" /><Relationship Type="http://schemas.openxmlformats.org/officeDocument/2006/relationships/slide" Target="/ppt/slides/slide6.xml" Id="Re7b7a5c54c2d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122d9991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bbb1771840b5" /><Relationship Type="http://schemas.openxmlformats.org/officeDocument/2006/relationships/theme" Target="/ppt/slideMasters/theme/theme1.xml" Id="R63397f2db782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bbbb17718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755a24531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aa94c5f5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25595e9f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542ae7f2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ba1ff307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77af64bb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